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pn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3"/>
  </p:notesMasterIdLst>
  <p:sldIdLst>
    <p:sldId id="256" r:id="rId2"/>
    <p:sldId id="257" r:id="rId3"/>
    <p:sldId id="259" r:id="rId4"/>
    <p:sldId id="260" r:id="rId5"/>
    <p:sldId id="261" r:id="rId6"/>
    <p:sldId id="263" r:id="rId7"/>
    <p:sldId id="264" r:id="rId8"/>
    <p:sldId id="267" r:id="rId9"/>
    <p:sldId id="268" r:id="rId10"/>
    <p:sldId id="269" r:id="rId11"/>
    <p:sldId id="270" r:id="rId12"/>
    <p:sldId id="271" r:id="rId13"/>
    <p:sldId id="272" r:id="rId14"/>
    <p:sldId id="273" r:id="rId15"/>
    <p:sldId id="274" r:id="rId16"/>
    <p:sldId id="275" r:id="rId17"/>
    <p:sldId id="276" r:id="rId18"/>
    <p:sldId id="277" r:id="rId19"/>
    <p:sldId id="278" r:id="rId20"/>
    <p:sldId id="279" r:id="rId21"/>
    <p:sldId id="280" r:id="rId22"/>
    <p:sldId id="281" r:id="rId23"/>
    <p:sldId id="282" r:id="rId24"/>
    <p:sldId id="283" r:id="rId25"/>
    <p:sldId id="284" r:id="rId26"/>
    <p:sldId id="285" r:id="rId27"/>
    <p:sldId id="286" r:id="rId28"/>
    <p:sldId id="287" r:id="rId29"/>
    <p:sldId id="288" r:id="rId30"/>
    <p:sldId id="289" r:id="rId31"/>
    <p:sldId id="290" r:id="rId32"/>
    <p:sldId id="291" r:id="rId33"/>
    <p:sldId id="292" r:id="rId34"/>
    <p:sldId id="294" r:id="rId35"/>
    <p:sldId id="295" r:id="rId36"/>
    <p:sldId id="296" r:id="rId37"/>
    <p:sldId id="298" r:id="rId38"/>
    <p:sldId id="299" r:id="rId39"/>
    <p:sldId id="300" r:id="rId40"/>
    <p:sldId id="301" r:id="rId41"/>
    <p:sldId id="302" r:id="rId42"/>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lvl1pPr>
    <a:lvl2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lvl2pPr>
    <a:lvl3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lvl3pPr>
    <a:lvl4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lvl4pPr>
    <a:lvl5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lvl5pPr>
    <a:lvl6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lvl6pPr>
    <a:lvl7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lvl7pPr>
    <a:lvl8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lvl8pPr>
    <a:lvl9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wholeTbl>
    <a:band2H>
      <a:tcTxStyle/>
      <a:tcStyle>
        <a:tcBdr/>
        <a:fill>
          <a:solidFill>
            <a:srgbClr val="FFFFFF"/>
          </a:solidFill>
        </a:fill>
      </a:tcStyle>
    </a:band2H>
    <a:firstCo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Col>
    <a:lastRow>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3CACA"/>
          </a:solidFill>
        </a:fill>
      </a:tcStyle>
    </a:wholeTbl>
    <a:band2H>
      <a:tcTxStyle/>
      <a:tcStyle>
        <a:tcBdr/>
        <a:fill>
          <a:solidFill>
            <a:srgbClr val="F2E7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5E5CB"/>
          </a:solidFill>
        </a:fill>
      </a:tcStyle>
    </a:wholeTbl>
    <a:band2H>
      <a:tcTxStyle/>
      <a:tcStyle>
        <a:tcBdr/>
        <a:fill>
          <a:solidFill>
            <a:srgbClr val="FAF3E7"/>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ED1DE"/>
          </a:solidFill>
        </a:fill>
      </a:tcStyle>
    </a:wholeTbl>
    <a:band2H>
      <a:tcTxStyle/>
      <a:tcStyle>
        <a:tcBdr/>
        <a:fill>
          <a:solidFill>
            <a:srgbClr val="EFE9EF"/>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33BA23B1-9221-436E-865A-0063620EA4FD}"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6" d="100"/>
          <a:sy n="86" d="100"/>
        </p:scale>
        <p:origin x="708"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38" name="Shape 838"/>
          <p:cNvSpPr>
            <a:spLocks noGrp="1" noRot="1" noChangeAspect="1"/>
          </p:cNvSpPr>
          <p:nvPr>
            <p:ph type="sldImg"/>
          </p:nvPr>
        </p:nvSpPr>
        <p:spPr>
          <a:xfrm>
            <a:off x="1143000" y="685800"/>
            <a:ext cx="4572000" cy="3429000"/>
          </a:xfrm>
          <a:prstGeom prst="rect">
            <a:avLst/>
          </a:prstGeom>
        </p:spPr>
        <p:txBody>
          <a:bodyPr/>
          <a:lstStyle/>
          <a:p>
            <a:endParaRPr/>
          </a:p>
        </p:txBody>
      </p:sp>
      <p:sp>
        <p:nvSpPr>
          <p:cNvPr id="839" name="Shape 839"/>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3535644368"/>
      </p:ext>
    </p:extLst>
  </p:cSld>
  <p:clrMap bg1="lt1" tx1="dk1" bg2="lt2" tx2="dk2" accent1="accent1" accent2="accent2" accent3="accent3" accent4="accent4" accent5="accent5" accent6="accent6" hlink="hlink" folHlink="folHlink"/>
  <p:notesStyle>
    <a:lvl1pPr latinLnBrk="0">
      <a:defRPr sz="1200">
        <a:latin typeface="+mj-lt"/>
        <a:ea typeface="+mj-ea"/>
        <a:cs typeface="+mj-cs"/>
        <a:sym typeface="Calibri"/>
      </a:defRPr>
    </a:lvl1pPr>
    <a:lvl2pPr indent="228600" latinLnBrk="0">
      <a:defRPr sz="1200">
        <a:latin typeface="+mj-lt"/>
        <a:ea typeface="+mj-ea"/>
        <a:cs typeface="+mj-cs"/>
        <a:sym typeface="Calibri"/>
      </a:defRPr>
    </a:lvl2pPr>
    <a:lvl3pPr indent="457200" latinLnBrk="0">
      <a:defRPr sz="1200">
        <a:latin typeface="+mj-lt"/>
        <a:ea typeface="+mj-ea"/>
        <a:cs typeface="+mj-cs"/>
        <a:sym typeface="Calibri"/>
      </a:defRPr>
    </a:lvl3pPr>
    <a:lvl4pPr indent="685800" latinLnBrk="0">
      <a:defRPr sz="1200">
        <a:latin typeface="+mj-lt"/>
        <a:ea typeface="+mj-ea"/>
        <a:cs typeface="+mj-cs"/>
        <a:sym typeface="Calibri"/>
      </a:defRPr>
    </a:lvl4pPr>
    <a:lvl5pPr indent="914400" latinLnBrk="0">
      <a:defRPr sz="1200">
        <a:latin typeface="+mj-lt"/>
        <a:ea typeface="+mj-ea"/>
        <a:cs typeface="+mj-cs"/>
        <a:sym typeface="Calibri"/>
      </a:defRPr>
    </a:lvl5pPr>
    <a:lvl6pPr indent="1143000" latinLnBrk="0">
      <a:defRPr sz="1200">
        <a:latin typeface="+mj-lt"/>
        <a:ea typeface="+mj-ea"/>
        <a:cs typeface="+mj-cs"/>
        <a:sym typeface="Calibri"/>
      </a:defRPr>
    </a:lvl6pPr>
    <a:lvl7pPr indent="1371600" latinLnBrk="0">
      <a:defRPr sz="1200">
        <a:latin typeface="+mj-lt"/>
        <a:ea typeface="+mj-ea"/>
        <a:cs typeface="+mj-cs"/>
        <a:sym typeface="Calibri"/>
      </a:defRPr>
    </a:lvl7pPr>
    <a:lvl8pPr indent="1600200" latinLnBrk="0">
      <a:defRPr sz="1200">
        <a:latin typeface="+mj-lt"/>
        <a:ea typeface="+mj-ea"/>
        <a:cs typeface="+mj-cs"/>
        <a:sym typeface="Calibri"/>
      </a:defRPr>
    </a:lvl8pPr>
    <a:lvl9pPr indent="1828800" latinLnBrk="0">
      <a:defRPr sz="1200">
        <a:latin typeface="+mj-lt"/>
        <a:ea typeface="+mj-ea"/>
        <a:cs typeface="+mj-cs"/>
        <a:sym typeface="Calibri"/>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
        <p:cNvGrpSpPr/>
        <p:nvPr/>
      </p:nvGrpSpPr>
      <p:grpSpPr>
        <a:xfrm>
          <a:off x="0" y="0"/>
          <a:ext cx="0" cy="0"/>
          <a:chOff x="0" y="0"/>
          <a:chExt cx="0" cy="0"/>
        </a:xfrm>
      </p:grpSpPr>
      <p:pic>
        <p:nvPicPr>
          <p:cNvPr id="17" name="image2.png"/>
          <p:cNvPicPr>
            <a:picLocks noChangeAspect="1"/>
          </p:cNvPicPr>
          <p:nvPr/>
        </p:nvPicPr>
        <p:blipFill>
          <a:blip r:embed="rId2">
            <a:extLst/>
          </a:blip>
          <a:srcRect l="3613"/>
          <a:stretch>
            <a:fillRect/>
          </a:stretch>
        </p:blipFill>
        <p:spPr>
          <a:xfrm>
            <a:off x="-2" y="2669682"/>
            <a:ext cx="4037016" cy="4188318"/>
          </a:xfrm>
          <a:prstGeom prst="rect">
            <a:avLst/>
          </a:prstGeom>
          <a:ln w="12700">
            <a:miter lim="400000"/>
          </a:ln>
        </p:spPr>
      </p:pic>
      <p:pic>
        <p:nvPicPr>
          <p:cNvPr id="18" name="image3.png"/>
          <p:cNvPicPr>
            <a:picLocks noChangeAspect="1"/>
          </p:cNvPicPr>
          <p:nvPr/>
        </p:nvPicPr>
        <p:blipFill>
          <a:blip r:embed="rId3">
            <a:extLst/>
          </a:blip>
          <a:srcRect l="35640"/>
          <a:stretch>
            <a:fillRect/>
          </a:stretch>
        </p:blipFill>
        <p:spPr>
          <a:xfrm>
            <a:off x="-1" y="2892344"/>
            <a:ext cx="1522414" cy="2365456"/>
          </a:xfrm>
          <a:prstGeom prst="rect">
            <a:avLst/>
          </a:prstGeom>
          <a:ln w="12700">
            <a:miter lim="400000"/>
          </a:ln>
        </p:spPr>
      </p:pic>
      <p:sp>
        <p:nvSpPr>
          <p:cNvPr id="19" name="Shape 19"/>
          <p:cNvSpPr/>
          <p:nvPr/>
        </p:nvSpPr>
        <p:spPr>
          <a:xfrm>
            <a:off x="8609010" y="1676400"/>
            <a:ext cx="2819405" cy="2819400"/>
          </a:xfrm>
          <a:prstGeom prst="ellipse">
            <a:avLst/>
          </a:prstGeom>
          <a:gradFill>
            <a:gsLst>
              <a:gs pos="0">
                <a:srgbClr val="50B9C1">
                  <a:alpha val="7000"/>
                </a:srgbClr>
              </a:gs>
              <a:gs pos="36000">
                <a:srgbClr val="50B9C1">
                  <a:alpha val="6000"/>
                </a:srgbClr>
              </a:gs>
              <a:gs pos="69000">
                <a:srgbClr val="50B9C1">
                  <a:alpha val="0"/>
                </a:srgbClr>
              </a:gs>
            </a:gsLst>
            <a:path path="circle">
              <a:fillToRect l="37721" t="-19636" r="62278" b="119636"/>
            </a:path>
          </a:gradFill>
          <a:ln w="12700">
            <a:miter lim="400000"/>
          </a:ln>
        </p:spPr>
        <p:txBody>
          <a:bodyPr lIns="45718" tIns="45718" rIns="45718" bIns="45718"/>
          <a:lstStyle/>
          <a:p>
            <a:pPr>
              <a:defRPr>
                <a:solidFill>
                  <a:srgbClr val="FFFFFF"/>
                </a:solidFill>
                <a:latin typeface="Century Gothic"/>
                <a:ea typeface="Century Gothic"/>
                <a:cs typeface="Century Gothic"/>
                <a:sym typeface="Century Gothic"/>
              </a:defRPr>
            </a:pPr>
            <a:endParaRPr/>
          </a:p>
        </p:txBody>
      </p:sp>
      <p:pic>
        <p:nvPicPr>
          <p:cNvPr id="20" name="image4.png"/>
          <p:cNvPicPr>
            <a:picLocks noChangeAspect="1"/>
          </p:cNvPicPr>
          <p:nvPr/>
        </p:nvPicPr>
        <p:blipFill>
          <a:blip r:embed="rId4">
            <a:extLst/>
          </a:blip>
          <a:srcRect t="28812"/>
          <a:stretch>
            <a:fillRect/>
          </a:stretch>
        </p:blipFill>
        <p:spPr>
          <a:xfrm>
            <a:off x="7999410" y="-2"/>
            <a:ext cx="1603390" cy="1141410"/>
          </a:xfrm>
          <a:prstGeom prst="rect">
            <a:avLst/>
          </a:prstGeom>
          <a:ln w="12700">
            <a:miter lim="400000"/>
          </a:ln>
        </p:spPr>
      </p:pic>
      <p:pic>
        <p:nvPicPr>
          <p:cNvPr id="21" name="image5.png"/>
          <p:cNvPicPr>
            <a:picLocks noChangeAspect="1"/>
          </p:cNvPicPr>
          <p:nvPr/>
        </p:nvPicPr>
        <p:blipFill>
          <a:blip r:embed="rId5">
            <a:extLst/>
          </a:blip>
          <a:srcRect b="23320"/>
          <a:stretch>
            <a:fillRect/>
          </a:stretch>
        </p:blipFill>
        <p:spPr>
          <a:xfrm>
            <a:off x="8605877" y="6096000"/>
            <a:ext cx="993736" cy="762000"/>
          </a:xfrm>
          <a:prstGeom prst="rect">
            <a:avLst/>
          </a:prstGeom>
          <a:ln w="12700">
            <a:miter lim="400000"/>
          </a:ln>
        </p:spPr>
      </p:pic>
      <p:sp>
        <p:nvSpPr>
          <p:cNvPr id="22" name="Shape 22"/>
          <p:cNvSpPr/>
          <p:nvPr/>
        </p:nvSpPr>
        <p:spPr>
          <a:xfrm>
            <a:off x="10437810" y="0"/>
            <a:ext cx="685803" cy="1143000"/>
          </a:xfrm>
          <a:prstGeom prst="rect">
            <a:avLst/>
          </a:prstGeom>
          <a:solidFill>
            <a:schemeClr val="accent1"/>
          </a:solidFill>
          <a:ln w="12700">
            <a:miter lim="400000"/>
          </a:ln>
          <a:effectLst>
            <a:outerShdw blurRad="38100" dist="25400" dir="5400000" rotWithShape="0">
              <a:srgbClr val="000000">
                <a:alpha val="45000"/>
              </a:srgbClr>
            </a:outerShdw>
          </a:effectLst>
        </p:spPr>
        <p:txBody>
          <a:bodyPr lIns="45718" tIns="45718" rIns="45718" bIns="45718"/>
          <a:lstStyle/>
          <a:p>
            <a:pPr>
              <a:defRPr>
                <a:solidFill>
                  <a:srgbClr val="FFFFFF"/>
                </a:solidFill>
                <a:latin typeface="Century Gothic"/>
                <a:ea typeface="Century Gothic"/>
                <a:cs typeface="Century Gothic"/>
                <a:sym typeface="Century Gothic"/>
              </a:defRPr>
            </a:pPr>
            <a:endParaRPr/>
          </a:p>
        </p:txBody>
      </p:sp>
      <p:sp>
        <p:nvSpPr>
          <p:cNvPr id="23" name="Shape 23"/>
          <p:cNvSpPr>
            <a:spLocks noGrp="1"/>
          </p:cNvSpPr>
          <p:nvPr>
            <p:ph type="title"/>
          </p:nvPr>
        </p:nvSpPr>
        <p:spPr>
          <a:xfrm>
            <a:off x="1154954" y="1447800"/>
            <a:ext cx="8825660" cy="3329581"/>
          </a:xfrm>
          <a:prstGeom prst="rect">
            <a:avLst/>
          </a:prstGeom>
          <a:extLst>
            <a:ext uri="{C572A759-6A51-4108-AA02-DFA0A04FC94B}">
              <ma14:wrappingTextBoxFlag xmlns:ma14="http://schemas.microsoft.com/office/mac/drawingml/2011/main" xmlns="" val="1"/>
            </a:ext>
          </a:extLst>
        </p:spPr>
        <p:txBody>
          <a:bodyPr anchor="b"/>
          <a:lstStyle>
            <a:lvl1pPr>
              <a:defRPr sz="7200"/>
            </a:lvl1pPr>
          </a:lstStyle>
          <a:p>
            <a:r>
              <a:t>Title Text</a:t>
            </a:r>
          </a:p>
        </p:txBody>
      </p:sp>
      <p:sp>
        <p:nvSpPr>
          <p:cNvPr id="24" name="Shape 24"/>
          <p:cNvSpPr>
            <a:spLocks noGrp="1"/>
          </p:cNvSpPr>
          <p:nvPr>
            <p:ph type="body" sz="quarter" idx="1"/>
          </p:nvPr>
        </p:nvSpPr>
        <p:spPr>
          <a:xfrm>
            <a:off x="1154954" y="4777380"/>
            <a:ext cx="8825660" cy="861423"/>
          </a:xfrm>
          <a:prstGeom prst="rect">
            <a:avLst/>
          </a:prstGeom>
          <a:extLst>
            <a:ext uri="{C572A759-6A51-4108-AA02-DFA0A04FC94B}">
              <ma14:wrappingTextBoxFlag xmlns:ma14="http://schemas.microsoft.com/office/mac/drawingml/2011/main" xmlns="" val="1"/>
            </a:ext>
          </a:extLst>
        </p:spPr>
        <p:txBody>
          <a:bodyPr/>
          <a:lstStyle>
            <a:lvl1pPr marL="0" indent="0">
              <a:buClrTx/>
              <a:buSzTx/>
              <a:buFontTx/>
              <a:buNone/>
              <a:defRPr cap="all">
                <a:solidFill>
                  <a:srgbClr val="8AD0D6"/>
                </a:solidFill>
              </a:defRPr>
            </a:lvl1pPr>
            <a:lvl2pPr marL="0" indent="0">
              <a:buClrTx/>
              <a:buSzTx/>
              <a:buFontTx/>
              <a:buNone/>
              <a:defRPr cap="all">
                <a:solidFill>
                  <a:srgbClr val="8AD0D6"/>
                </a:solidFill>
              </a:defRPr>
            </a:lvl2pPr>
            <a:lvl3pPr marL="0" indent="0">
              <a:buClrTx/>
              <a:buSzTx/>
              <a:buFontTx/>
              <a:buNone/>
              <a:defRPr cap="all">
                <a:solidFill>
                  <a:srgbClr val="8AD0D6"/>
                </a:solidFill>
              </a:defRPr>
            </a:lvl3pPr>
            <a:lvl4pPr marL="0" indent="0">
              <a:buClrTx/>
              <a:buSzTx/>
              <a:buFontTx/>
              <a:buNone/>
              <a:defRPr cap="all">
                <a:solidFill>
                  <a:srgbClr val="8AD0D6"/>
                </a:solidFill>
              </a:defRPr>
            </a:lvl4pPr>
            <a:lvl5pPr marL="0" indent="0">
              <a:buClrTx/>
              <a:buSzTx/>
              <a:buFontTx/>
              <a:buNone/>
              <a:defRPr cap="all">
                <a:solidFill>
                  <a:srgbClr val="8AD0D6"/>
                </a:solidFill>
              </a:defRPr>
            </a:lvl5pPr>
          </a:lstStyle>
          <a:p>
            <a:r>
              <a:t>Body Level One</a:t>
            </a:r>
          </a:p>
          <a:p>
            <a:pPr lvl="1"/>
            <a:r>
              <a:t>Body Level Two</a:t>
            </a:r>
          </a:p>
          <a:p>
            <a:pPr lvl="2"/>
            <a:r>
              <a:t>Body Level Three</a:t>
            </a:r>
          </a:p>
          <a:p>
            <a:pPr lvl="3"/>
            <a:r>
              <a:t>Body Level Four</a:t>
            </a:r>
          </a:p>
          <a:p>
            <a:pPr lvl="4"/>
            <a:r>
              <a:t>Body Level Five</a:t>
            </a:r>
          </a:p>
        </p:txBody>
      </p:sp>
      <p:sp>
        <p:nvSpPr>
          <p:cNvPr id="25" name="Shape 25"/>
          <p:cNvSpPr>
            <a:spLocks noGrp="1"/>
          </p:cNvSpPr>
          <p:nvPr>
            <p:ph type="sldNum" sz="quarter" idx="2"/>
          </p:nvPr>
        </p:nvSpPr>
        <p:spPr>
          <a:xfrm>
            <a:off x="10522500" y="540180"/>
            <a:ext cx="498283" cy="523237"/>
          </a:xfrm>
          <a:prstGeom prst="rect">
            <a:avLst/>
          </a:prstGeom>
        </p:spPr>
        <p:txBody>
          <a:bodyPr lIns="45718" tIns="45718" rIns="45718" bIns="45718"/>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Panoramic Picture with Caption">
    <p:spTree>
      <p:nvGrpSpPr>
        <p:cNvPr id="1" name=""/>
        <p:cNvGrpSpPr/>
        <p:nvPr/>
      </p:nvGrpSpPr>
      <p:grpSpPr>
        <a:xfrm>
          <a:off x="0" y="0"/>
          <a:ext cx="0" cy="0"/>
          <a:chOff x="0" y="0"/>
          <a:chExt cx="0" cy="0"/>
        </a:xfrm>
      </p:grpSpPr>
      <p:pic>
        <p:nvPicPr>
          <p:cNvPr id="152" name="image2.png"/>
          <p:cNvPicPr>
            <a:picLocks noChangeAspect="1"/>
          </p:cNvPicPr>
          <p:nvPr/>
        </p:nvPicPr>
        <p:blipFill>
          <a:blip r:embed="rId2">
            <a:extLst/>
          </a:blip>
          <a:srcRect l="3613"/>
          <a:stretch>
            <a:fillRect/>
          </a:stretch>
        </p:blipFill>
        <p:spPr>
          <a:xfrm>
            <a:off x="-2" y="2669682"/>
            <a:ext cx="4037016" cy="4188318"/>
          </a:xfrm>
          <a:prstGeom prst="rect">
            <a:avLst/>
          </a:prstGeom>
          <a:ln w="12700">
            <a:miter lim="400000"/>
          </a:ln>
        </p:spPr>
      </p:pic>
      <p:pic>
        <p:nvPicPr>
          <p:cNvPr id="153" name="image3.png"/>
          <p:cNvPicPr>
            <a:picLocks noChangeAspect="1"/>
          </p:cNvPicPr>
          <p:nvPr/>
        </p:nvPicPr>
        <p:blipFill>
          <a:blip r:embed="rId3">
            <a:extLst/>
          </a:blip>
          <a:srcRect l="35640"/>
          <a:stretch>
            <a:fillRect/>
          </a:stretch>
        </p:blipFill>
        <p:spPr>
          <a:xfrm>
            <a:off x="-1" y="2892344"/>
            <a:ext cx="1522414" cy="2365456"/>
          </a:xfrm>
          <a:prstGeom prst="rect">
            <a:avLst/>
          </a:prstGeom>
          <a:ln w="12700">
            <a:miter lim="400000"/>
          </a:ln>
        </p:spPr>
      </p:pic>
      <p:sp>
        <p:nvSpPr>
          <p:cNvPr id="154" name="Shape 154"/>
          <p:cNvSpPr/>
          <p:nvPr/>
        </p:nvSpPr>
        <p:spPr>
          <a:xfrm>
            <a:off x="8609010" y="1676400"/>
            <a:ext cx="2819405" cy="2819400"/>
          </a:xfrm>
          <a:prstGeom prst="ellipse">
            <a:avLst/>
          </a:prstGeom>
          <a:gradFill>
            <a:gsLst>
              <a:gs pos="0">
                <a:srgbClr val="50B9C1">
                  <a:alpha val="7000"/>
                </a:srgbClr>
              </a:gs>
              <a:gs pos="36000">
                <a:srgbClr val="50B9C1">
                  <a:alpha val="6000"/>
                </a:srgbClr>
              </a:gs>
              <a:gs pos="69000">
                <a:srgbClr val="50B9C1">
                  <a:alpha val="0"/>
                </a:srgbClr>
              </a:gs>
            </a:gsLst>
            <a:path path="circle">
              <a:fillToRect l="37721" t="-19636" r="62278" b="119636"/>
            </a:path>
          </a:gradFill>
          <a:ln w="12700">
            <a:miter lim="400000"/>
          </a:ln>
        </p:spPr>
        <p:txBody>
          <a:bodyPr lIns="45718" tIns="45718" rIns="45718" bIns="45718"/>
          <a:lstStyle/>
          <a:p>
            <a:pPr>
              <a:defRPr>
                <a:solidFill>
                  <a:srgbClr val="FFFFFF"/>
                </a:solidFill>
                <a:latin typeface="Century Gothic"/>
                <a:ea typeface="Century Gothic"/>
                <a:cs typeface="Century Gothic"/>
                <a:sym typeface="Century Gothic"/>
              </a:defRPr>
            </a:pPr>
            <a:endParaRPr/>
          </a:p>
        </p:txBody>
      </p:sp>
      <p:pic>
        <p:nvPicPr>
          <p:cNvPr id="155" name="image4.png"/>
          <p:cNvPicPr>
            <a:picLocks noChangeAspect="1"/>
          </p:cNvPicPr>
          <p:nvPr/>
        </p:nvPicPr>
        <p:blipFill>
          <a:blip r:embed="rId4">
            <a:extLst/>
          </a:blip>
          <a:srcRect t="28812"/>
          <a:stretch>
            <a:fillRect/>
          </a:stretch>
        </p:blipFill>
        <p:spPr>
          <a:xfrm>
            <a:off x="7999410" y="-2"/>
            <a:ext cx="1603390" cy="1141410"/>
          </a:xfrm>
          <a:prstGeom prst="rect">
            <a:avLst/>
          </a:prstGeom>
          <a:ln w="12700">
            <a:miter lim="400000"/>
          </a:ln>
        </p:spPr>
      </p:pic>
      <p:pic>
        <p:nvPicPr>
          <p:cNvPr id="156" name="image5.png"/>
          <p:cNvPicPr>
            <a:picLocks noChangeAspect="1"/>
          </p:cNvPicPr>
          <p:nvPr/>
        </p:nvPicPr>
        <p:blipFill>
          <a:blip r:embed="rId5">
            <a:extLst/>
          </a:blip>
          <a:srcRect b="23320"/>
          <a:stretch>
            <a:fillRect/>
          </a:stretch>
        </p:blipFill>
        <p:spPr>
          <a:xfrm>
            <a:off x="8605877" y="6096000"/>
            <a:ext cx="993736" cy="762000"/>
          </a:xfrm>
          <a:prstGeom prst="rect">
            <a:avLst/>
          </a:prstGeom>
          <a:ln w="12700">
            <a:miter lim="400000"/>
          </a:ln>
        </p:spPr>
      </p:pic>
      <p:sp>
        <p:nvSpPr>
          <p:cNvPr id="157" name="Shape 157"/>
          <p:cNvSpPr/>
          <p:nvPr/>
        </p:nvSpPr>
        <p:spPr>
          <a:xfrm>
            <a:off x="10437810" y="0"/>
            <a:ext cx="685803" cy="1143000"/>
          </a:xfrm>
          <a:prstGeom prst="rect">
            <a:avLst/>
          </a:prstGeom>
          <a:solidFill>
            <a:schemeClr val="accent1"/>
          </a:solidFill>
          <a:ln w="12700">
            <a:miter lim="400000"/>
          </a:ln>
          <a:effectLst>
            <a:outerShdw blurRad="38100" dist="25400" dir="5400000" rotWithShape="0">
              <a:srgbClr val="000000">
                <a:alpha val="45000"/>
              </a:srgbClr>
            </a:outerShdw>
          </a:effectLst>
        </p:spPr>
        <p:txBody>
          <a:bodyPr lIns="45718" tIns="45718" rIns="45718" bIns="45718"/>
          <a:lstStyle/>
          <a:p>
            <a:pPr>
              <a:defRPr>
                <a:solidFill>
                  <a:srgbClr val="FFFFFF"/>
                </a:solidFill>
                <a:latin typeface="Century Gothic"/>
                <a:ea typeface="Century Gothic"/>
                <a:cs typeface="Century Gothic"/>
                <a:sym typeface="Century Gothic"/>
              </a:defRPr>
            </a:pPr>
            <a:endParaRPr/>
          </a:p>
        </p:txBody>
      </p:sp>
      <p:sp>
        <p:nvSpPr>
          <p:cNvPr id="158" name="Shape 158"/>
          <p:cNvSpPr>
            <a:spLocks noGrp="1"/>
          </p:cNvSpPr>
          <p:nvPr>
            <p:ph type="title"/>
          </p:nvPr>
        </p:nvSpPr>
        <p:spPr>
          <a:xfrm>
            <a:off x="1154954" y="4800586"/>
            <a:ext cx="8825660" cy="566741"/>
          </a:xfrm>
          <a:prstGeom prst="rect">
            <a:avLst/>
          </a:prstGeom>
          <a:extLst>
            <a:ext uri="{C572A759-6A51-4108-AA02-DFA0A04FC94B}">
              <ma14:wrappingTextBoxFlag xmlns:ma14="http://schemas.microsoft.com/office/mac/drawingml/2011/main" xmlns="" val="1"/>
            </a:ext>
          </a:extLst>
        </p:spPr>
        <p:txBody>
          <a:bodyPr anchor="b"/>
          <a:lstStyle>
            <a:lvl1pPr>
              <a:defRPr sz="2400"/>
            </a:lvl1pPr>
          </a:lstStyle>
          <a:p>
            <a:r>
              <a:t>Title Text</a:t>
            </a:r>
          </a:p>
        </p:txBody>
      </p:sp>
      <p:sp>
        <p:nvSpPr>
          <p:cNvPr id="159" name="Shape 159"/>
          <p:cNvSpPr>
            <a:spLocks noGrp="1"/>
          </p:cNvSpPr>
          <p:nvPr>
            <p:ph type="pic" sz="half" idx="13"/>
          </p:nvPr>
        </p:nvSpPr>
        <p:spPr>
          <a:xfrm>
            <a:off x="1154954" y="685798"/>
            <a:ext cx="8825660" cy="3640671"/>
          </a:xfrm>
          <a:prstGeom prst="rect">
            <a:avLst/>
          </a:prstGeom>
          <a:effectLst>
            <a:outerShdw blurRad="50800" dist="50800" dir="5400000" rotWithShape="0">
              <a:srgbClr val="000000">
                <a:alpha val="43000"/>
              </a:srgbClr>
            </a:outerShdw>
          </a:effectLst>
        </p:spPr>
        <p:txBody>
          <a:bodyPr lIns="91439" tIns="45719" rIns="91439" bIns="45719">
            <a:noAutofit/>
          </a:bodyPr>
          <a:lstStyle/>
          <a:p>
            <a:endParaRPr/>
          </a:p>
        </p:txBody>
      </p:sp>
      <p:sp>
        <p:nvSpPr>
          <p:cNvPr id="160" name="Shape 160"/>
          <p:cNvSpPr>
            <a:spLocks noGrp="1"/>
          </p:cNvSpPr>
          <p:nvPr>
            <p:ph type="body" sz="quarter" idx="1"/>
          </p:nvPr>
        </p:nvSpPr>
        <p:spPr>
          <a:xfrm>
            <a:off x="1154954" y="5367325"/>
            <a:ext cx="8825659" cy="493715"/>
          </a:xfrm>
          <a:prstGeom prst="rect">
            <a:avLst/>
          </a:prstGeom>
          <a:extLst>
            <a:ext uri="{C572A759-6A51-4108-AA02-DFA0A04FC94B}">
              <ma14:wrappingTextBoxFlag xmlns:ma14="http://schemas.microsoft.com/office/mac/drawingml/2011/main" xmlns="" val="1"/>
            </a:ext>
          </a:extLst>
        </p:spPr>
        <p:txBody>
          <a:bodyPr/>
          <a:lstStyle>
            <a:lvl1pPr marL="0" indent="0">
              <a:buClrTx/>
              <a:buSzTx/>
              <a:buFontTx/>
              <a:buNone/>
              <a:defRPr sz="1200"/>
            </a:lvl1pPr>
            <a:lvl2pPr marL="0" indent="0">
              <a:buClrTx/>
              <a:buSzTx/>
              <a:buFontTx/>
              <a:buNone/>
              <a:defRPr sz="1200"/>
            </a:lvl2pPr>
            <a:lvl3pPr marL="0" indent="0">
              <a:buClrTx/>
              <a:buSzTx/>
              <a:buFontTx/>
              <a:buNone/>
              <a:defRPr sz="1200"/>
            </a:lvl3pPr>
            <a:lvl4pPr marL="0" indent="0">
              <a:buClrTx/>
              <a:buSzTx/>
              <a:buFontTx/>
              <a:buNone/>
              <a:defRPr sz="1200"/>
            </a:lvl4pPr>
            <a:lvl5pPr marL="0" indent="0">
              <a:buClrTx/>
              <a:buSzTx/>
              <a:buFontTx/>
              <a:buNone/>
              <a:defRPr sz="1200"/>
            </a:lvl5pPr>
          </a:lstStyle>
          <a:p>
            <a:r>
              <a:t>Body Level One</a:t>
            </a:r>
          </a:p>
          <a:p>
            <a:pPr lvl="1"/>
            <a:r>
              <a:t>Body Level Two</a:t>
            </a:r>
          </a:p>
          <a:p>
            <a:pPr lvl="2"/>
            <a:r>
              <a:t>Body Level Three</a:t>
            </a:r>
          </a:p>
          <a:p>
            <a:pPr lvl="3"/>
            <a:r>
              <a:t>Body Level Four</a:t>
            </a:r>
          </a:p>
          <a:p>
            <a:pPr lvl="4"/>
            <a:r>
              <a:t>Body Level Five</a:t>
            </a:r>
          </a:p>
        </p:txBody>
      </p:sp>
      <p:sp>
        <p:nvSpPr>
          <p:cNvPr id="161" name="Shape 161"/>
          <p:cNvSpPr>
            <a:spLocks noGrp="1"/>
          </p:cNvSpPr>
          <p:nvPr>
            <p:ph type="sldNum" sz="quarter" idx="2"/>
          </p:nvPr>
        </p:nvSpPr>
        <p:spPr>
          <a:xfrm>
            <a:off x="10522500" y="540180"/>
            <a:ext cx="498283" cy="523237"/>
          </a:xfrm>
          <a:prstGeom prst="rect">
            <a:avLst/>
          </a:prstGeom>
        </p:spPr>
        <p:txBody>
          <a:bodyPr lIns="45718" tIns="45718" rIns="45718" bIns="45718"/>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cSld name="Title and Caption">
    <p:spTree>
      <p:nvGrpSpPr>
        <p:cNvPr id="1" name=""/>
        <p:cNvGrpSpPr/>
        <p:nvPr/>
      </p:nvGrpSpPr>
      <p:grpSpPr>
        <a:xfrm>
          <a:off x="0" y="0"/>
          <a:ext cx="0" cy="0"/>
          <a:chOff x="0" y="0"/>
          <a:chExt cx="0" cy="0"/>
        </a:xfrm>
      </p:grpSpPr>
      <p:pic>
        <p:nvPicPr>
          <p:cNvPr id="168" name="image2.png"/>
          <p:cNvPicPr>
            <a:picLocks noChangeAspect="1"/>
          </p:cNvPicPr>
          <p:nvPr/>
        </p:nvPicPr>
        <p:blipFill>
          <a:blip r:embed="rId2">
            <a:extLst/>
          </a:blip>
          <a:srcRect l="3613"/>
          <a:stretch>
            <a:fillRect/>
          </a:stretch>
        </p:blipFill>
        <p:spPr>
          <a:xfrm>
            <a:off x="-2" y="2669682"/>
            <a:ext cx="4037016" cy="4188318"/>
          </a:xfrm>
          <a:prstGeom prst="rect">
            <a:avLst/>
          </a:prstGeom>
          <a:ln w="12700">
            <a:miter lim="400000"/>
          </a:ln>
        </p:spPr>
      </p:pic>
      <p:pic>
        <p:nvPicPr>
          <p:cNvPr id="169" name="image3.png"/>
          <p:cNvPicPr>
            <a:picLocks noChangeAspect="1"/>
          </p:cNvPicPr>
          <p:nvPr/>
        </p:nvPicPr>
        <p:blipFill>
          <a:blip r:embed="rId3">
            <a:extLst/>
          </a:blip>
          <a:srcRect l="35640"/>
          <a:stretch>
            <a:fillRect/>
          </a:stretch>
        </p:blipFill>
        <p:spPr>
          <a:xfrm>
            <a:off x="-1" y="2892344"/>
            <a:ext cx="1522414" cy="2365456"/>
          </a:xfrm>
          <a:prstGeom prst="rect">
            <a:avLst/>
          </a:prstGeom>
          <a:ln w="12700">
            <a:miter lim="400000"/>
          </a:ln>
        </p:spPr>
      </p:pic>
      <p:sp>
        <p:nvSpPr>
          <p:cNvPr id="170" name="Shape 170"/>
          <p:cNvSpPr/>
          <p:nvPr/>
        </p:nvSpPr>
        <p:spPr>
          <a:xfrm>
            <a:off x="8609010" y="1676400"/>
            <a:ext cx="2819405" cy="2819400"/>
          </a:xfrm>
          <a:prstGeom prst="ellipse">
            <a:avLst/>
          </a:prstGeom>
          <a:gradFill>
            <a:gsLst>
              <a:gs pos="0">
                <a:srgbClr val="50B9C1">
                  <a:alpha val="7000"/>
                </a:srgbClr>
              </a:gs>
              <a:gs pos="36000">
                <a:srgbClr val="50B9C1">
                  <a:alpha val="6000"/>
                </a:srgbClr>
              </a:gs>
              <a:gs pos="69000">
                <a:srgbClr val="50B9C1">
                  <a:alpha val="0"/>
                </a:srgbClr>
              </a:gs>
            </a:gsLst>
            <a:path path="circle">
              <a:fillToRect l="37721" t="-19636" r="62278" b="119636"/>
            </a:path>
          </a:gradFill>
          <a:ln w="12700">
            <a:miter lim="400000"/>
          </a:ln>
        </p:spPr>
        <p:txBody>
          <a:bodyPr lIns="45718" tIns="45718" rIns="45718" bIns="45718"/>
          <a:lstStyle/>
          <a:p>
            <a:pPr>
              <a:defRPr>
                <a:solidFill>
                  <a:srgbClr val="FFFFFF"/>
                </a:solidFill>
                <a:latin typeface="Century Gothic"/>
                <a:ea typeface="Century Gothic"/>
                <a:cs typeface="Century Gothic"/>
                <a:sym typeface="Century Gothic"/>
              </a:defRPr>
            </a:pPr>
            <a:endParaRPr/>
          </a:p>
        </p:txBody>
      </p:sp>
      <p:pic>
        <p:nvPicPr>
          <p:cNvPr id="171" name="image4.png"/>
          <p:cNvPicPr>
            <a:picLocks noChangeAspect="1"/>
          </p:cNvPicPr>
          <p:nvPr/>
        </p:nvPicPr>
        <p:blipFill>
          <a:blip r:embed="rId4">
            <a:extLst/>
          </a:blip>
          <a:srcRect t="28812"/>
          <a:stretch>
            <a:fillRect/>
          </a:stretch>
        </p:blipFill>
        <p:spPr>
          <a:xfrm>
            <a:off x="7999410" y="-2"/>
            <a:ext cx="1603390" cy="1141410"/>
          </a:xfrm>
          <a:prstGeom prst="rect">
            <a:avLst/>
          </a:prstGeom>
          <a:ln w="12700">
            <a:miter lim="400000"/>
          </a:ln>
        </p:spPr>
      </p:pic>
      <p:pic>
        <p:nvPicPr>
          <p:cNvPr id="172" name="image5.png"/>
          <p:cNvPicPr>
            <a:picLocks noChangeAspect="1"/>
          </p:cNvPicPr>
          <p:nvPr/>
        </p:nvPicPr>
        <p:blipFill>
          <a:blip r:embed="rId5">
            <a:extLst/>
          </a:blip>
          <a:srcRect b="23320"/>
          <a:stretch>
            <a:fillRect/>
          </a:stretch>
        </p:blipFill>
        <p:spPr>
          <a:xfrm>
            <a:off x="8605877" y="6096000"/>
            <a:ext cx="993736" cy="762000"/>
          </a:xfrm>
          <a:prstGeom prst="rect">
            <a:avLst/>
          </a:prstGeom>
          <a:ln w="12700">
            <a:miter lim="400000"/>
          </a:ln>
        </p:spPr>
      </p:pic>
      <p:sp>
        <p:nvSpPr>
          <p:cNvPr id="173" name="Shape 173"/>
          <p:cNvSpPr/>
          <p:nvPr/>
        </p:nvSpPr>
        <p:spPr>
          <a:xfrm>
            <a:off x="10437810" y="0"/>
            <a:ext cx="685803" cy="1143000"/>
          </a:xfrm>
          <a:prstGeom prst="rect">
            <a:avLst/>
          </a:prstGeom>
          <a:solidFill>
            <a:schemeClr val="accent1"/>
          </a:solidFill>
          <a:ln w="12700">
            <a:miter lim="400000"/>
          </a:ln>
          <a:effectLst>
            <a:outerShdw blurRad="38100" dist="25400" dir="5400000" rotWithShape="0">
              <a:srgbClr val="000000">
                <a:alpha val="45000"/>
              </a:srgbClr>
            </a:outerShdw>
          </a:effectLst>
        </p:spPr>
        <p:txBody>
          <a:bodyPr lIns="45718" tIns="45718" rIns="45718" bIns="45718"/>
          <a:lstStyle/>
          <a:p>
            <a:pPr>
              <a:defRPr>
                <a:solidFill>
                  <a:srgbClr val="FFFFFF"/>
                </a:solidFill>
                <a:latin typeface="Century Gothic"/>
                <a:ea typeface="Century Gothic"/>
                <a:cs typeface="Century Gothic"/>
                <a:sym typeface="Century Gothic"/>
              </a:defRPr>
            </a:pPr>
            <a:endParaRPr/>
          </a:p>
        </p:txBody>
      </p:sp>
      <p:sp>
        <p:nvSpPr>
          <p:cNvPr id="174" name="Shape 174"/>
          <p:cNvSpPr>
            <a:spLocks noGrp="1"/>
          </p:cNvSpPr>
          <p:nvPr>
            <p:ph type="title"/>
          </p:nvPr>
        </p:nvSpPr>
        <p:spPr>
          <a:xfrm>
            <a:off x="1154954" y="1447800"/>
            <a:ext cx="8825659" cy="1981200"/>
          </a:xfrm>
          <a:prstGeom prst="rect">
            <a:avLst/>
          </a:prstGeom>
          <a:extLst>
            <a:ext uri="{C572A759-6A51-4108-AA02-DFA0A04FC94B}">
              <ma14:wrappingTextBoxFlag xmlns:ma14="http://schemas.microsoft.com/office/mac/drawingml/2011/main" xmlns="" val="1"/>
            </a:ext>
          </a:extLst>
        </p:spPr>
        <p:txBody>
          <a:bodyPr/>
          <a:lstStyle>
            <a:lvl1pPr>
              <a:defRPr sz="4800"/>
            </a:lvl1pPr>
          </a:lstStyle>
          <a:p>
            <a:r>
              <a:t>Title Text</a:t>
            </a:r>
          </a:p>
        </p:txBody>
      </p:sp>
      <p:sp>
        <p:nvSpPr>
          <p:cNvPr id="175" name="Shape 175"/>
          <p:cNvSpPr>
            <a:spLocks noGrp="1"/>
          </p:cNvSpPr>
          <p:nvPr>
            <p:ph type="body" sz="half" idx="1"/>
          </p:nvPr>
        </p:nvSpPr>
        <p:spPr>
          <a:xfrm>
            <a:off x="1154954" y="3657600"/>
            <a:ext cx="8825659" cy="2362200"/>
          </a:xfrm>
          <a:prstGeom prst="rect">
            <a:avLst/>
          </a:prstGeom>
          <a:extLst>
            <a:ext uri="{C572A759-6A51-4108-AA02-DFA0A04FC94B}">
              <ma14:wrappingTextBoxFlag xmlns:ma14="http://schemas.microsoft.com/office/mac/drawingml/2011/main" xmlns="" val="1"/>
            </a:ext>
          </a:extLst>
        </p:spPr>
        <p:txBody>
          <a:bodyPr anchor="ctr"/>
          <a:lstStyle>
            <a:lvl1pPr marL="0" indent="0">
              <a:buClrTx/>
              <a:buSzTx/>
              <a:buFontTx/>
              <a:buNone/>
              <a:defRPr sz="1800"/>
            </a:lvl1pPr>
            <a:lvl2pPr marL="0" indent="0">
              <a:buClrTx/>
              <a:buSzTx/>
              <a:buFontTx/>
              <a:buNone/>
              <a:defRPr sz="1800"/>
            </a:lvl2pPr>
            <a:lvl3pPr marL="0" indent="0">
              <a:buClrTx/>
              <a:buSzTx/>
              <a:buFontTx/>
              <a:buNone/>
              <a:defRPr sz="1800"/>
            </a:lvl3pPr>
            <a:lvl4pPr marL="0" indent="0">
              <a:buClrTx/>
              <a:buSzTx/>
              <a:buFontTx/>
              <a:buNone/>
              <a:defRPr sz="1800"/>
            </a:lvl4pPr>
            <a:lvl5pPr marL="0" indent="0">
              <a:buClrTx/>
              <a:buSzTx/>
              <a:buFontTx/>
              <a:buNone/>
              <a:defRPr sz="1800"/>
            </a:lvl5pPr>
          </a:lstStyle>
          <a:p>
            <a:r>
              <a:t>Body Level One</a:t>
            </a:r>
          </a:p>
          <a:p>
            <a:pPr lvl="1"/>
            <a:r>
              <a:t>Body Level Two</a:t>
            </a:r>
          </a:p>
          <a:p>
            <a:pPr lvl="2"/>
            <a:r>
              <a:t>Body Level Three</a:t>
            </a:r>
          </a:p>
          <a:p>
            <a:pPr lvl="3"/>
            <a:r>
              <a:t>Body Level Four</a:t>
            </a:r>
          </a:p>
          <a:p>
            <a:pPr lvl="4"/>
            <a:r>
              <a:t>Body Level Five</a:t>
            </a:r>
          </a:p>
        </p:txBody>
      </p:sp>
      <p:sp>
        <p:nvSpPr>
          <p:cNvPr id="176" name="Shape 176"/>
          <p:cNvSpPr>
            <a:spLocks noGrp="1"/>
          </p:cNvSpPr>
          <p:nvPr>
            <p:ph type="sldNum" sz="quarter" idx="2"/>
          </p:nvPr>
        </p:nvSpPr>
        <p:spPr>
          <a:xfrm>
            <a:off x="10522500" y="540180"/>
            <a:ext cx="498283" cy="523237"/>
          </a:xfrm>
          <a:prstGeom prst="rect">
            <a:avLst/>
          </a:prstGeom>
        </p:spPr>
        <p:txBody>
          <a:bodyPr lIns="45718" tIns="45718" rIns="45718" bIns="45718"/>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Quote with Caption">
    <p:spTree>
      <p:nvGrpSpPr>
        <p:cNvPr id="1" name=""/>
        <p:cNvGrpSpPr/>
        <p:nvPr/>
      </p:nvGrpSpPr>
      <p:grpSpPr>
        <a:xfrm>
          <a:off x="0" y="0"/>
          <a:ext cx="0" cy="0"/>
          <a:chOff x="0" y="0"/>
          <a:chExt cx="0" cy="0"/>
        </a:xfrm>
      </p:grpSpPr>
      <p:pic>
        <p:nvPicPr>
          <p:cNvPr id="183" name="image2.png"/>
          <p:cNvPicPr>
            <a:picLocks noChangeAspect="1"/>
          </p:cNvPicPr>
          <p:nvPr/>
        </p:nvPicPr>
        <p:blipFill>
          <a:blip r:embed="rId2">
            <a:extLst/>
          </a:blip>
          <a:srcRect l="3613"/>
          <a:stretch>
            <a:fillRect/>
          </a:stretch>
        </p:blipFill>
        <p:spPr>
          <a:xfrm>
            <a:off x="-2" y="2669682"/>
            <a:ext cx="4037016" cy="4188318"/>
          </a:xfrm>
          <a:prstGeom prst="rect">
            <a:avLst/>
          </a:prstGeom>
          <a:ln w="12700">
            <a:miter lim="400000"/>
          </a:ln>
        </p:spPr>
      </p:pic>
      <p:pic>
        <p:nvPicPr>
          <p:cNvPr id="184" name="image3.png"/>
          <p:cNvPicPr>
            <a:picLocks noChangeAspect="1"/>
          </p:cNvPicPr>
          <p:nvPr/>
        </p:nvPicPr>
        <p:blipFill>
          <a:blip r:embed="rId3">
            <a:extLst/>
          </a:blip>
          <a:srcRect l="35640"/>
          <a:stretch>
            <a:fillRect/>
          </a:stretch>
        </p:blipFill>
        <p:spPr>
          <a:xfrm>
            <a:off x="-1" y="2892344"/>
            <a:ext cx="1522414" cy="2365456"/>
          </a:xfrm>
          <a:prstGeom prst="rect">
            <a:avLst/>
          </a:prstGeom>
          <a:ln w="12700">
            <a:miter lim="400000"/>
          </a:ln>
        </p:spPr>
      </p:pic>
      <p:sp>
        <p:nvSpPr>
          <p:cNvPr id="185" name="Shape 185"/>
          <p:cNvSpPr/>
          <p:nvPr/>
        </p:nvSpPr>
        <p:spPr>
          <a:xfrm>
            <a:off x="8609010" y="1676400"/>
            <a:ext cx="2819405" cy="2819400"/>
          </a:xfrm>
          <a:prstGeom prst="ellipse">
            <a:avLst/>
          </a:prstGeom>
          <a:gradFill>
            <a:gsLst>
              <a:gs pos="0">
                <a:srgbClr val="50B9C1">
                  <a:alpha val="7000"/>
                </a:srgbClr>
              </a:gs>
              <a:gs pos="36000">
                <a:srgbClr val="50B9C1">
                  <a:alpha val="6000"/>
                </a:srgbClr>
              </a:gs>
              <a:gs pos="69000">
                <a:srgbClr val="50B9C1">
                  <a:alpha val="0"/>
                </a:srgbClr>
              </a:gs>
            </a:gsLst>
            <a:path path="circle">
              <a:fillToRect l="37721" t="-19636" r="62278" b="119636"/>
            </a:path>
          </a:gradFill>
          <a:ln w="12700">
            <a:miter lim="400000"/>
          </a:ln>
        </p:spPr>
        <p:txBody>
          <a:bodyPr lIns="45718" tIns="45718" rIns="45718" bIns="45718"/>
          <a:lstStyle/>
          <a:p>
            <a:pPr>
              <a:defRPr>
                <a:solidFill>
                  <a:srgbClr val="FFFFFF"/>
                </a:solidFill>
                <a:latin typeface="Century Gothic"/>
                <a:ea typeface="Century Gothic"/>
                <a:cs typeface="Century Gothic"/>
                <a:sym typeface="Century Gothic"/>
              </a:defRPr>
            </a:pPr>
            <a:endParaRPr/>
          </a:p>
        </p:txBody>
      </p:sp>
      <p:pic>
        <p:nvPicPr>
          <p:cNvPr id="186" name="image4.png"/>
          <p:cNvPicPr>
            <a:picLocks noChangeAspect="1"/>
          </p:cNvPicPr>
          <p:nvPr/>
        </p:nvPicPr>
        <p:blipFill>
          <a:blip r:embed="rId4">
            <a:extLst/>
          </a:blip>
          <a:srcRect t="28812"/>
          <a:stretch>
            <a:fillRect/>
          </a:stretch>
        </p:blipFill>
        <p:spPr>
          <a:xfrm>
            <a:off x="7999410" y="-2"/>
            <a:ext cx="1603390" cy="1141410"/>
          </a:xfrm>
          <a:prstGeom prst="rect">
            <a:avLst/>
          </a:prstGeom>
          <a:ln w="12700">
            <a:miter lim="400000"/>
          </a:ln>
        </p:spPr>
      </p:pic>
      <p:pic>
        <p:nvPicPr>
          <p:cNvPr id="187" name="image5.png"/>
          <p:cNvPicPr>
            <a:picLocks noChangeAspect="1"/>
          </p:cNvPicPr>
          <p:nvPr/>
        </p:nvPicPr>
        <p:blipFill>
          <a:blip r:embed="rId5">
            <a:extLst/>
          </a:blip>
          <a:srcRect b="23320"/>
          <a:stretch>
            <a:fillRect/>
          </a:stretch>
        </p:blipFill>
        <p:spPr>
          <a:xfrm>
            <a:off x="8605877" y="6096000"/>
            <a:ext cx="993736" cy="762000"/>
          </a:xfrm>
          <a:prstGeom prst="rect">
            <a:avLst/>
          </a:prstGeom>
          <a:ln w="12700">
            <a:miter lim="400000"/>
          </a:ln>
        </p:spPr>
      </p:pic>
      <p:sp>
        <p:nvSpPr>
          <p:cNvPr id="188" name="Shape 188"/>
          <p:cNvSpPr/>
          <p:nvPr/>
        </p:nvSpPr>
        <p:spPr>
          <a:xfrm>
            <a:off x="10437810" y="0"/>
            <a:ext cx="685803" cy="1143000"/>
          </a:xfrm>
          <a:prstGeom prst="rect">
            <a:avLst/>
          </a:prstGeom>
          <a:solidFill>
            <a:schemeClr val="accent1"/>
          </a:solidFill>
          <a:ln w="12700">
            <a:miter lim="400000"/>
          </a:ln>
          <a:effectLst>
            <a:outerShdw blurRad="38100" dist="25400" dir="5400000" rotWithShape="0">
              <a:srgbClr val="000000">
                <a:alpha val="45000"/>
              </a:srgbClr>
            </a:outerShdw>
          </a:effectLst>
        </p:spPr>
        <p:txBody>
          <a:bodyPr lIns="45718" tIns="45718" rIns="45718" bIns="45718"/>
          <a:lstStyle/>
          <a:p>
            <a:pPr>
              <a:defRPr>
                <a:solidFill>
                  <a:srgbClr val="FFFFFF"/>
                </a:solidFill>
                <a:latin typeface="Century Gothic"/>
                <a:ea typeface="Century Gothic"/>
                <a:cs typeface="Century Gothic"/>
                <a:sym typeface="Century Gothic"/>
              </a:defRPr>
            </a:pPr>
            <a:endParaRPr/>
          </a:p>
        </p:txBody>
      </p:sp>
      <p:sp>
        <p:nvSpPr>
          <p:cNvPr id="189" name="Shape 189"/>
          <p:cNvSpPr>
            <a:spLocks noGrp="1"/>
          </p:cNvSpPr>
          <p:nvPr>
            <p:ph type="title"/>
          </p:nvPr>
        </p:nvSpPr>
        <p:spPr>
          <a:xfrm>
            <a:off x="1574800" y="1447800"/>
            <a:ext cx="7999318" cy="2323377"/>
          </a:xfrm>
          <a:prstGeom prst="rect">
            <a:avLst/>
          </a:prstGeom>
          <a:extLst>
            <a:ext uri="{C572A759-6A51-4108-AA02-DFA0A04FC94B}">
              <ma14:wrappingTextBoxFlag xmlns:ma14="http://schemas.microsoft.com/office/mac/drawingml/2011/main" xmlns="" val="1"/>
            </a:ext>
          </a:extLst>
        </p:spPr>
        <p:txBody>
          <a:bodyPr/>
          <a:lstStyle>
            <a:lvl1pPr>
              <a:defRPr sz="4800"/>
            </a:lvl1pPr>
          </a:lstStyle>
          <a:p>
            <a:r>
              <a:t>Title Text</a:t>
            </a:r>
          </a:p>
        </p:txBody>
      </p:sp>
      <p:sp>
        <p:nvSpPr>
          <p:cNvPr id="190" name="Shape 190"/>
          <p:cNvSpPr>
            <a:spLocks noGrp="1"/>
          </p:cNvSpPr>
          <p:nvPr>
            <p:ph type="body" sz="quarter" idx="1"/>
          </p:nvPr>
        </p:nvSpPr>
        <p:spPr>
          <a:xfrm>
            <a:off x="1930400" y="3771174"/>
            <a:ext cx="7279649" cy="342177"/>
          </a:xfrm>
          <a:prstGeom prst="rect">
            <a:avLst/>
          </a:prstGeom>
          <a:extLst>
            <a:ext uri="{C572A759-6A51-4108-AA02-DFA0A04FC94B}">
              <ma14:wrappingTextBoxFlag xmlns:ma14="http://schemas.microsoft.com/office/mac/drawingml/2011/main" xmlns="" val="1"/>
            </a:ext>
          </a:extLst>
        </p:spPr>
        <p:txBody>
          <a:bodyPr/>
          <a:lstStyle>
            <a:lvl1pPr marL="0" indent="0">
              <a:buClrTx/>
              <a:buSzTx/>
              <a:buFontTx/>
              <a:buNone/>
              <a:defRPr sz="1400" cap="small">
                <a:solidFill>
                  <a:srgbClr val="8AD0D6"/>
                </a:solidFill>
              </a:defRPr>
            </a:lvl1pPr>
            <a:lvl2pPr marL="0" indent="0">
              <a:buClrTx/>
              <a:buSzTx/>
              <a:buFontTx/>
              <a:buNone/>
              <a:defRPr sz="1400" cap="small">
                <a:solidFill>
                  <a:srgbClr val="8AD0D6"/>
                </a:solidFill>
              </a:defRPr>
            </a:lvl2pPr>
            <a:lvl3pPr marL="0" indent="0">
              <a:buClrTx/>
              <a:buSzTx/>
              <a:buFontTx/>
              <a:buNone/>
              <a:defRPr sz="1400" cap="small">
                <a:solidFill>
                  <a:srgbClr val="8AD0D6"/>
                </a:solidFill>
              </a:defRPr>
            </a:lvl3pPr>
            <a:lvl4pPr marL="0" indent="0">
              <a:buClrTx/>
              <a:buSzTx/>
              <a:buFontTx/>
              <a:buNone/>
              <a:defRPr sz="1400" cap="small">
                <a:solidFill>
                  <a:srgbClr val="8AD0D6"/>
                </a:solidFill>
              </a:defRPr>
            </a:lvl4pPr>
            <a:lvl5pPr marL="0" indent="0">
              <a:buClrTx/>
              <a:buSzTx/>
              <a:buFontTx/>
              <a:buNone/>
              <a:defRPr sz="1400" cap="small">
                <a:solidFill>
                  <a:srgbClr val="8AD0D6"/>
                </a:solidFill>
              </a:defRPr>
            </a:lvl5pPr>
          </a:lstStyle>
          <a:p>
            <a:r>
              <a:t>Body Level One</a:t>
            </a:r>
          </a:p>
          <a:p>
            <a:pPr lvl="1"/>
            <a:r>
              <a:t>Body Level Two</a:t>
            </a:r>
          </a:p>
          <a:p>
            <a:pPr lvl="2"/>
            <a:r>
              <a:t>Body Level Three</a:t>
            </a:r>
          </a:p>
          <a:p>
            <a:pPr lvl="3"/>
            <a:r>
              <a:t>Body Level Four</a:t>
            </a:r>
          </a:p>
          <a:p>
            <a:pPr lvl="4"/>
            <a:r>
              <a:t>Body Level Five</a:t>
            </a:r>
          </a:p>
        </p:txBody>
      </p:sp>
      <p:sp>
        <p:nvSpPr>
          <p:cNvPr id="191" name="Shape 191"/>
          <p:cNvSpPr>
            <a:spLocks noGrp="1"/>
          </p:cNvSpPr>
          <p:nvPr>
            <p:ph type="body" sz="quarter" idx="13"/>
          </p:nvPr>
        </p:nvSpPr>
        <p:spPr>
          <a:xfrm>
            <a:off x="1154953" y="4350656"/>
            <a:ext cx="8825662" cy="1676403"/>
          </a:xfrm>
          <a:prstGeom prst="rect">
            <a:avLst/>
          </a:prstGeom>
        </p:spPr>
        <p:txBody>
          <a:bodyPr anchor="ctr"/>
          <a:lstStyle/>
          <a:p>
            <a:endParaRPr/>
          </a:p>
        </p:txBody>
      </p:sp>
      <p:sp>
        <p:nvSpPr>
          <p:cNvPr id="192" name="Shape 192"/>
          <p:cNvSpPr/>
          <p:nvPr/>
        </p:nvSpPr>
        <p:spPr>
          <a:xfrm>
            <a:off x="898293" y="971253"/>
            <a:ext cx="801916" cy="1818748"/>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lvl1pPr algn="r">
              <a:defRPr sz="12200">
                <a:solidFill>
                  <a:srgbClr val="8AD0D6"/>
                </a:solidFill>
                <a:latin typeface="Arial"/>
                <a:ea typeface="Arial"/>
                <a:cs typeface="Arial"/>
                <a:sym typeface="Arial"/>
              </a:defRPr>
            </a:lvl1pPr>
          </a:lstStyle>
          <a:p>
            <a:r>
              <a:t>“</a:t>
            </a:r>
          </a:p>
        </p:txBody>
      </p:sp>
      <p:sp>
        <p:nvSpPr>
          <p:cNvPr id="193" name="Shape 193"/>
          <p:cNvSpPr/>
          <p:nvPr/>
        </p:nvSpPr>
        <p:spPr>
          <a:xfrm>
            <a:off x="9330490" y="2613786"/>
            <a:ext cx="801915" cy="1818748"/>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lvl1pPr algn="r">
              <a:defRPr sz="12200">
                <a:solidFill>
                  <a:srgbClr val="8AD0D6"/>
                </a:solidFill>
                <a:latin typeface="Arial"/>
                <a:ea typeface="Arial"/>
                <a:cs typeface="Arial"/>
                <a:sym typeface="Arial"/>
              </a:defRPr>
            </a:lvl1pPr>
          </a:lstStyle>
          <a:p>
            <a:r>
              <a:t>”</a:t>
            </a:r>
          </a:p>
        </p:txBody>
      </p:sp>
      <p:sp>
        <p:nvSpPr>
          <p:cNvPr id="194" name="Shape 194"/>
          <p:cNvSpPr>
            <a:spLocks noGrp="1"/>
          </p:cNvSpPr>
          <p:nvPr>
            <p:ph type="sldNum" sz="quarter" idx="2"/>
          </p:nvPr>
        </p:nvSpPr>
        <p:spPr>
          <a:xfrm>
            <a:off x="10522499" y="540180"/>
            <a:ext cx="498284" cy="523237"/>
          </a:xfrm>
          <a:prstGeom prst="rect">
            <a:avLst/>
          </a:prstGeom>
        </p:spPr>
        <p:txBody>
          <a:bodyPr lIns="45718" tIns="45718" rIns="45718" bIns="45718"/>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
  <p:cSld name="Name Card">
    <p:spTree>
      <p:nvGrpSpPr>
        <p:cNvPr id="1" name=""/>
        <p:cNvGrpSpPr/>
        <p:nvPr/>
      </p:nvGrpSpPr>
      <p:grpSpPr>
        <a:xfrm>
          <a:off x="0" y="0"/>
          <a:ext cx="0" cy="0"/>
          <a:chOff x="0" y="0"/>
          <a:chExt cx="0" cy="0"/>
        </a:xfrm>
      </p:grpSpPr>
      <p:pic>
        <p:nvPicPr>
          <p:cNvPr id="201" name="image2.png"/>
          <p:cNvPicPr>
            <a:picLocks noChangeAspect="1"/>
          </p:cNvPicPr>
          <p:nvPr/>
        </p:nvPicPr>
        <p:blipFill>
          <a:blip r:embed="rId2">
            <a:extLst/>
          </a:blip>
          <a:srcRect l="3613"/>
          <a:stretch>
            <a:fillRect/>
          </a:stretch>
        </p:blipFill>
        <p:spPr>
          <a:xfrm>
            <a:off x="-2" y="2669682"/>
            <a:ext cx="4037016" cy="4188318"/>
          </a:xfrm>
          <a:prstGeom prst="rect">
            <a:avLst/>
          </a:prstGeom>
          <a:ln w="12700">
            <a:miter lim="400000"/>
          </a:ln>
        </p:spPr>
      </p:pic>
      <p:pic>
        <p:nvPicPr>
          <p:cNvPr id="202" name="image3.png"/>
          <p:cNvPicPr>
            <a:picLocks noChangeAspect="1"/>
          </p:cNvPicPr>
          <p:nvPr/>
        </p:nvPicPr>
        <p:blipFill>
          <a:blip r:embed="rId3">
            <a:extLst/>
          </a:blip>
          <a:srcRect l="35640"/>
          <a:stretch>
            <a:fillRect/>
          </a:stretch>
        </p:blipFill>
        <p:spPr>
          <a:xfrm>
            <a:off x="-1" y="2892344"/>
            <a:ext cx="1522414" cy="2365456"/>
          </a:xfrm>
          <a:prstGeom prst="rect">
            <a:avLst/>
          </a:prstGeom>
          <a:ln w="12700">
            <a:miter lim="400000"/>
          </a:ln>
        </p:spPr>
      </p:pic>
      <p:sp>
        <p:nvSpPr>
          <p:cNvPr id="203" name="Shape 203"/>
          <p:cNvSpPr/>
          <p:nvPr/>
        </p:nvSpPr>
        <p:spPr>
          <a:xfrm>
            <a:off x="8609010" y="1676400"/>
            <a:ext cx="2819405" cy="2819400"/>
          </a:xfrm>
          <a:prstGeom prst="ellipse">
            <a:avLst/>
          </a:prstGeom>
          <a:gradFill>
            <a:gsLst>
              <a:gs pos="0">
                <a:srgbClr val="50B9C1">
                  <a:alpha val="7000"/>
                </a:srgbClr>
              </a:gs>
              <a:gs pos="36000">
                <a:srgbClr val="50B9C1">
                  <a:alpha val="6000"/>
                </a:srgbClr>
              </a:gs>
              <a:gs pos="69000">
                <a:srgbClr val="50B9C1">
                  <a:alpha val="0"/>
                </a:srgbClr>
              </a:gs>
            </a:gsLst>
            <a:path path="circle">
              <a:fillToRect l="37721" t="-19636" r="62278" b="119636"/>
            </a:path>
          </a:gradFill>
          <a:ln w="12700">
            <a:miter lim="400000"/>
          </a:ln>
        </p:spPr>
        <p:txBody>
          <a:bodyPr lIns="45718" tIns="45718" rIns="45718" bIns="45718"/>
          <a:lstStyle/>
          <a:p>
            <a:pPr>
              <a:defRPr>
                <a:solidFill>
                  <a:srgbClr val="FFFFFF"/>
                </a:solidFill>
                <a:latin typeface="Century Gothic"/>
                <a:ea typeface="Century Gothic"/>
                <a:cs typeface="Century Gothic"/>
                <a:sym typeface="Century Gothic"/>
              </a:defRPr>
            </a:pPr>
            <a:endParaRPr/>
          </a:p>
        </p:txBody>
      </p:sp>
      <p:pic>
        <p:nvPicPr>
          <p:cNvPr id="204" name="image4.png"/>
          <p:cNvPicPr>
            <a:picLocks noChangeAspect="1"/>
          </p:cNvPicPr>
          <p:nvPr/>
        </p:nvPicPr>
        <p:blipFill>
          <a:blip r:embed="rId4">
            <a:extLst/>
          </a:blip>
          <a:srcRect t="28812"/>
          <a:stretch>
            <a:fillRect/>
          </a:stretch>
        </p:blipFill>
        <p:spPr>
          <a:xfrm>
            <a:off x="7999410" y="-2"/>
            <a:ext cx="1603390" cy="1141410"/>
          </a:xfrm>
          <a:prstGeom prst="rect">
            <a:avLst/>
          </a:prstGeom>
          <a:ln w="12700">
            <a:miter lim="400000"/>
          </a:ln>
        </p:spPr>
      </p:pic>
      <p:pic>
        <p:nvPicPr>
          <p:cNvPr id="205" name="image5.png"/>
          <p:cNvPicPr>
            <a:picLocks noChangeAspect="1"/>
          </p:cNvPicPr>
          <p:nvPr/>
        </p:nvPicPr>
        <p:blipFill>
          <a:blip r:embed="rId5">
            <a:extLst/>
          </a:blip>
          <a:srcRect b="23320"/>
          <a:stretch>
            <a:fillRect/>
          </a:stretch>
        </p:blipFill>
        <p:spPr>
          <a:xfrm>
            <a:off x="8605877" y="6096000"/>
            <a:ext cx="993736" cy="762000"/>
          </a:xfrm>
          <a:prstGeom prst="rect">
            <a:avLst/>
          </a:prstGeom>
          <a:ln w="12700">
            <a:miter lim="400000"/>
          </a:ln>
        </p:spPr>
      </p:pic>
      <p:sp>
        <p:nvSpPr>
          <p:cNvPr id="206" name="Shape 206"/>
          <p:cNvSpPr/>
          <p:nvPr/>
        </p:nvSpPr>
        <p:spPr>
          <a:xfrm>
            <a:off x="10437810" y="0"/>
            <a:ext cx="685803" cy="1143000"/>
          </a:xfrm>
          <a:prstGeom prst="rect">
            <a:avLst/>
          </a:prstGeom>
          <a:solidFill>
            <a:schemeClr val="accent1"/>
          </a:solidFill>
          <a:ln w="12700">
            <a:miter lim="400000"/>
          </a:ln>
          <a:effectLst>
            <a:outerShdw blurRad="38100" dist="25400" dir="5400000" rotWithShape="0">
              <a:srgbClr val="000000">
                <a:alpha val="45000"/>
              </a:srgbClr>
            </a:outerShdw>
          </a:effectLst>
        </p:spPr>
        <p:txBody>
          <a:bodyPr lIns="45718" tIns="45718" rIns="45718" bIns="45718"/>
          <a:lstStyle/>
          <a:p>
            <a:pPr>
              <a:defRPr>
                <a:solidFill>
                  <a:srgbClr val="FFFFFF"/>
                </a:solidFill>
                <a:latin typeface="Century Gothic"/>
                <a:ea typeface="Century Gothic"/>
                <a:cs typeface="Century Gothic"/>
                <a:sym typeface="Century Gothic"/>
              </a:defRPr>
            </a:pPr>
            <a:endParaRPr/>
          </a:p>
        </p:txBody>
      </p:sp>
      <p:sp>
        <p:nvSpPr>
          <p:cNvPr id="207" name="Shape 207"/>
          <p:cNvSpPr>
            <a:spLocks noGrp="1"/>
          </p:cNvSpPr>
          <p:nvPr>
            <p:ph type="title"/>
          </p:nvPr>
        </p:nvSpPr>
        <p:spPr>
          <a:xfrm>
            <a:off x="1154954" y="3124200"/>
            <a:ext cx="8825660" cy="1653183"/>
          </a:xfrm>
          <a:prstGeom prst="rect">
            <a:avLst/>
          </a:prstGeom>
          <a:extLst>
            <a:ext uri="{C572A759-6A51-4108-AA02-DFA0A04FC94B}">
              <ma14:wrappingTextBoxFlag xmlns:ma14="http://schemas.microsoft.com/office/mac/drawingml/2011/main" xmlns="" val="1"/>
            </a:ext>
          </a:extLst>
        </p:spPr>
        <p:txBody>
          <a:bodyPr anchor="b"/>
          <a:lstStyle>
            <a:lvl1pPr>
              <a:defRPr sz="4000"/>
            </a:lvl1pPr>
          </a:lstStyle>
          <a:p>
            <a:r>
              <a:t>Title Text</a:t>
            </a:r>
          </a:p>
        </p:txBody>
      </p:sp>
      <p:sp>
        <p:nvSpPr>
          <p:cNvPr id="208" name="Shape 208"/>
          <p:cNvSpPr>
            <a:spLocks noGrp="1"/>
          </p:cNvSpPr>
          <p:nvPr>
            <p:ph type="body" sz="quarter" idx="1"/>
          </p:nvPr>
        </p:nvSpPr>
        <p:spPr>
          <a:xfrm>
            <a:off x="1154954" y="4777380"/>
            <a:ext cx="8825659" cy="860403"/>
          </a:xfrm>
          <a:prstGeom prst="rect">
            <a:avLst/>
          </a:prstGeom>
          <a:extLst>
            <a:ext uri="{C572A759-6A51-4108-AA02-DFA0A04FC94B}">
              <ma14:wrappingTextBoxFlag xmlns:ma14="http://schemas.microsoft.com/office/mac/drawingml/2011/main" xmlns="" val="1"/>
            </a:ext>
          </a:extLst>
        </p:spPr>
        <p:txBody>
          <a:bodyPr/>
          <a:lstStyle>
            <a:lvl1pPr marL="0" indent="0">
              <a:buClrTx/>
              <a:buSzTx/>
              <a:buFontTx/>
              <a:buNone/>
              <a:defRPr>
                <a:solidFill>
                  <a:srgbClr val="8AD0D6"/>
                </a:solidFill>
              </a:defRPr>
            </a:lvl1pPr>
            <a:lvl2pPr marL="0" indent="0">
              <a:buClrTx/>
              <a:buSzTx/>
              <a:buFontTx/>
              <a:buNone/>
              <a:defRPr>
                <a:solidFill>
                  <a:srgbClr val="8AD0D6"/>
                </a:solidFill>
              </a:defRPr>
            </a:lvl2pPr>
            <a:lvl3pPr marL="0" indent="0">
              <a:buClrTx/>
              <a:buSzTx/>
              <a:buFontTx/>
              <a:buNone/>
              <a:defRPr>
                <a:solidFill>
                  <a:srgbClr val="8AD0D6"/>
                </a:solidFill>
              </a:defRPr>
            </a:lvl3pPr>
            <a:lvl4pPr marL="0" indent="0">
              <a:buClrTx/>
              <a:buSzTx/>
              <a:buFontTx/>
              <a:buNone/>
              <a:defRPr>
                <a:solidFill>
                  <a:srgbClr val="8AD0D6"/>
                </a:solidFill>
              </a:defRPr>
            </a:lvl4pPr>
            <a:lvl5pPr marL="0" indent="0">
              <a:buClrTx/>
              <a:buSzTx/>
              <a:buFontTx/>
              <a:buNone/>
              <a:defRPr>
                <a:solidFill>
                  <a:srgbClr val="8AD0D6"/>
                </a:solidFill>
              </a:defRPr>
            </a:lvl5pPr>
          </a:lstStyle>
          <a:p>
            <a:r>
              <a:t>Body Level One</a:t>
            </a:r>
          </a:p>
          <a:p>
            <a:pPr lvl="1"/>
            <a:r>
              <a:t>Body Level Two</a:t>
            </a:r>
          </a:p>
          <a:p>
            <a:pPr lvl="2"/>
            <a:r>
              <a:t>Body Level Three</a:t>
            </a:r>
          </a:p>
          <a:p>
            <a:pPr lvl="3"/>
            <a:r>
              <a:t>Body Level Four</a:t>
            </a:r>
          </a:p>
          <a:p>
            <a:pPr lvl="4"/>
            <a:r>
              <a:t>Body Level Five</a:t>
            </a:r>
          </a:p>
        </p:txBody>
      </p:sp>
      <p:sp>
        <p:nvSpPr>
          <p:cNvPr id="209" name="Shape 209"/>
          <p:cNvSpPr>
            <a:spLocks noGrp="1"/>
          </p:cNvSpPr>
          <p:nvPr>
            <p:ph type="sldNum" sz="quarter" idx="2"/>
          </p:nvPr>
        </p:nvSpPr>
        <p:spPr>
          <a:xfrm>
            <a:off x="10522500" y="540180"/>
            <a:ext cx="498283" cy="523237"/>
          </a:xfrm>
          <a:prstGeom prst="rect">
            <a:avLst/>
          </a:prstGeom>
        </p:spPr>
        <p:txBody>
          <a:bodyPr lIns="45718" tIns="45718" rIns="45718" bIns="45718"/>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x">
  <p:cSld name="3 Column">
    <p:spTree>
      <p:nvGrpSpPr>
        <p:cNvPr id="1" name=""/>
        <p:cNvGrpSpPr/>
        <p:nvPr/>
      </p:nvGrpSpPr>
      <p:grpSpPr>
        <a:xfrm>
          <a:off x="0" y="0"/>
          <a:ext cx="0" cy="0"/>
          <a:chOff x="0" y="0"/>
          <a:chExt cx="0" cy="0"/>
        </a:xfrm>
      </p:grpSpPr>
      <p:pic>
        <p:nvPicPr>
          <p:cNvPr id="216" name="image2.png"/>
          <p:cNvPicPr>
            <a:picLocks noChangeAspect="1"/>
          </p:cNvPicPr>
          <p:nvPr/>
        </p:nvPicPr>
        <p:blipFill>
          <a:blip r:embed="rId2">
            <a:extLst/>
          </a:blip>
          <a:srcRect l="3613"/>
          <a:stretch>
            <a:fillRect/>
          </a:stretch>
        </p:blipFill>
        <p:spPr>
          <a:xfrm>
            <a:off x="-2" y="2669682"/>
            <a:ext cx="4037016" cy="4188318"/>
          </a:xfrm>
          <a:prstGeom prst="rect">
            <a:avLst/>
          </a:prstGeom>
          <a:ln w="12700">
            <a:miter lim="400000"/>
          </a:ln>
        </p:spPr>
      </p:pic>
      <p:pic>
        <p:nvPicPr>
          <p:cNvPr id="217" name="image3.png"/>
          <p:cNvPicPr>
            <a:picLocks noChangeAspect="1"/>
          </p:cNvPicPr>
          <p:nvPr/>
        </p:nvPicPr>
        <p:blipFill>
          <a:blip r:embed="rId3">
            <a:extLst/>
          </a:blip>
          <a:srcRect l="35640"/>
          <a:stretch>
            <a:fillRect/>
          </a:stretch>
        </p:blipFill>
        <p:spPr>
          <a:xfrm>
            <a:off x="-1" y="2892344"/>
            <a:ext cx="1522414" cy="2365456"/>
          </a:xfrm>
          <a:prstGeom prst="rect">
            <a:avLst/>
          </a:prstGeom>
          <a:ln w="12700">
            <a:miter lim="400000"/>
          </a:ln>
        </p:spPr>
      </p:pic>
      <p:sp>
        <p:nvSpPr>
          <p:cNvPr id="218" name="Shape 218"/>
          <p:cNvSpPr/>
          <p:nvPr/>
        </p:nvSpPr>
        <p:spPr>
          <a:xfrm>
            <a:off x="8609010" y="1676400"/>
            <a:ext cx="2819405" cy="2819400"/>
          </a:xfrm>
          <a:prstGeom prst="ellipse">
            <a:avLst/>
          </a:prstGeom>
          <a:gradFill>
            <a:gsLst>
              <a:gs pos="0">
                <a:srgbClr val="50B9C1">
                  <a:alpha val="7000"/>
                </a:srgbClr>
              </a:gs>
              <a:gs pos="36000">
                <a:srgbClr val="50B9C1">
                  <a:alpha val="6000"/>
                </a:srgbClr>
              </a:gs>
              <a:gs pos="69000">
                <a:srgbClr val="50B9C1">
                  <a:alpha val="0"/>
                </a:srgbClr>
              </a:gs>
            </a:gsLst>
            <a:path path="circle">
              <a:fillToRect l="37721" t="-19636" r="62278" b="119636"/>
            </a:path>
          </a:gradFill>
          <a:ln w="12700">
            <a:miter lim="400000"/>
          </a:ln>
        </p:spPr>
        <p:txBody>
          <a:bodyPr lIns="45718" tIns="45718" rIns="45718" bIns="45718"/>
          <a:lstStyle/>
          <a:p>
            <a:pPr>
              <a:defRPr>
                <a:solidFill>
                  <a:srgbClr val="FFFFFF"/>
                </a:solidFill>
                <a:latin typeface="Century Gothic"/>
                <a:ea typeface="Century Gothic"/>
                <a:cs typeface="Century Gothic"/>
                <a:sym typeface="Century Gothic"/>
              </a:defRPr>
            </a:pPr>
            <a:endParaRPr/>
          </a:p>
        </p:txBody>
      </p:sp>
      <p:pic>
        <p:nvPicPr>
          <p:cNvPr id="219" name="image4.png"/>
          <p:cNvPicPr>
            <a:picLocks noChangeAspect="1"/>
          </p:cNvPicPr>
          <p:nvPr/>
        </p:nvPicPr>
        <p:blipFill>
          <a:blip r:embed="rId4">
            <a:extLst/>
          </a:blip>
          <a:srcRect t="28812"/>
          <a:stretch>
            <a:fillRect/>
          </a:stretch>
        </p:blipFill>
        <p:spPr>
          <a:xfrm>
            <a:off x="7999410" y="-2"/>
            <a:ext cx="1603390" cy="1141410"/>
          </a:xfrm>
          <a:prstGeom prst="rect">
            <a:avLst/>
          </a:prstGeom>
          <a:ln w="12700">
            <a:miter lim="400000"/>
          </a:ln>
        </p:spPr>
      </p:pic>
      <p:pic>
        <p:nvPicPr>
          <p:cNvPr id="220" name="image5.png"/>
          <p:cNvPicPr>
            <a:picLocks noChangeAspect="1"/>
          </p:cNvPicPr>
          <p:nvPr/>
        </p:nvPicPr>
        <p:blipFill>
          <a:blip r:embed="rId5">
            <a:extLst/>
          </a:blip>
          <a:srcRect b="23320"/>
          <a:stretch>
            <a:fillRect/>
          </a:stretch>
        </p:blipFill>
        <p:spPr>
          <a:xfrm>
            <a:off x="8605877" y="6096000"/>
            <a:ext cx="993736" cy="762000"/>
          </a:xfrm>
          <a:prstGeom prst="rect">
            <a:avLst/>
          </a:prstGeom>
          <a:ln w="12700">
            <a:miter lim="400000"/>
          </a:ln>
        </p:spPr>
      </p:pic>
      <p:sp>
        <p:nvSpPr>
          <p:cNvPr id="221" name="Shape 221"/>
          <p:cNvSpPr/>
          <p:nvPr/>
        </p:nvSpPr>
        <p:spPr>
          <a:xfrm>
            <a:off x="10437810" y="0"/>
            <a:ext cx="685803" cy="1143000"/>
          </a:xfrm>
          <a:prstGeom prst="rect">
            <a:avLst/>
          </a:prstGeom>
          <a:solidFill>
            <a:schemeClr val="accent1"/>
          </a:solidFill>
          <a:ln w="12700">
            <a:miter lim="400000"/>
          </a:ln>
          <a:effectLst>
            <a:outerShdw blurRad="38100" dist="25400" dir="5400000" rotWithShape="0">
              <a:srgbClr val="000000">
                <a:alpha val="45000"/>
              </a:srgbClr>
            </a:outerShdw>
          </a:effectLst>
        </p:spPr>
        <p:txBody>
          <a:bodyPr lIns="45718" tIns="45718" rIns="45718" bIns="45718"/>
          <a:lstStyle/>
          <a:p>
            <a:pPr>
              <a:defRPr>
                <a:solidFill>
                  <a:srgbClr val="FFFFFF"/>
                </a:solidFill>
                <a:latin typeface="Century Gothic"/>
                <a:ea typeface="Century Gothic"/>
                <a:cs typeface="Century Gothic"/>
                <a:sym typeface="Century Gothic"/>
              </a:defRPr>
            </a:pPr>
            <a:endParaRPr/>
          </a:p>
        </p:txBody>
      </p:sp>
      <p:sp>
        <p:nvSpPr>
          <p:cNvPr id="222" name="Shape 222"/>
          <p:cNvSpPr>
            <a:spLocks noGrp="1"/>
          </p:cNvSpPr>
          <p:nvPr>
            <p:ph type="title"/>
          </p:nvPr>
        </p:nvSpPr>
        <p:spPr>
          <a:xfrm>
            <a:off x="646109" y="452718"/>
            <a:ext cx="9404726" cy="1400531"/>
          </a:xfrm>
          <a:prstGeom prst="rect">
            <a:avLst/>
          </a:prstGeom>
          <a:extLst>
            <a:ext uri="{C572A759-6A51-4108-AA02-DFA0A04FC94B}">
              <ma14:wrappingTextBoxFlag xmlns:ma14="http://schemas.microsoft.com/office/mac/drawingml/2011/main" xmlns="" val="1"/>
            </a:ext>
          </a:extLst>
        </p:spPr>
        <p:txBody>
          <a:bodyPr/>
          <a:lstStyle/>
          <a:p>
            <a:r>
              <a:t>Title Text</a:t>
            </a:r>
          </a:p>
        </p:txBody>
      </p:sp>
      <p:sp>
        <p:nvSpPr>
          <p:cNvPr id="223" name="Shape 223"/>
          <p:cNvSpPr>
            <a:spLocks noGrp="1"/>
          </p:cNvSpPr>
          <p:nvPr>
            <p:ph type="body" sz="quarter" idx="1"/>
          </p:nvPr>
        </p:nvSpPr>
        <p:spPr>
          <a:xfrm>
            <a:off x="632946" y="1981200"/>
            <a:ext cx="2946869" cy="576263"/>
          </a:xfrm>
          <a:prstGeom prst="rect">
            <a:avLst/>
          </a:prstGeom>
          <a:extLst>
            <a:ext uri="{C572A759-6A51-4108-AA02-DFA0A04FC94B}">
              <ma14:wrappingTextBoxFlag xmlns:ma14="http://schemas.microsoft.com/office/mac/drawingml/2011/main" xmlns="" val="1"/>
            </a:ext>
          </a:extLst>
        </p:spPr>
        <p:txBody>
          <a:bodyPr anchor="b"/>
          <a:lstStyle>
            <a:lvl1pPr marL="0" indent="0">
              <a:buClrTx/>
              <a:buSzTx/>
              <a:buFontTx/>
              <a:buNone/>
              <a:defRPr sz="2400">
                <a:solidFill>
                  <a:srgbClr val="8AD0D6"/>
                </a:solidFill>
              </a:defRPr>
            </a:lvl1pPr>
            <a:lvl2pPr marL="0" indent="0">
              <a:buClrTx/>
              <a:buSzTx/>
              <a:buFontTx/>
              <a:buNone/>
              <a:defRPr sz="2400">
                <a:solidFill>
                  <a:srgbClr val="8AD0D6"/>
                </a:solidFill>
              </a:defRPr>
            </a:lvl2pPr>
            <a:lvl3pPr marL="0" indent="0">
              <a:buClrTx/>
              <a:buSzTx/>
              <a:buFontTx/>
              <a:buNone/>
              <a:defRPr sz="2400">
                <a:solidFill>
                  <a:srgbClr val="8AD0D6"/>
                </a:solidFill>
              </a:defRPr>
            </a:lvl3pPr>
            <a:lvl4pPr marL="0" indent="0">
              <a:buClrTx/>
              <a:buSzTx/>
              <a:buFontTx/>
              <a:buNone/>
              <a:defRPr sz="2400">
                <a:solidFill>
                  <a:srgbClr val="8AD0D6"/>
                </a:solidFill>
              </a:defRPr>
            </a:lvl4pPr>
            <a:lvl5pPr marL="0" indent="0">
              <a:buClrTx/>
              <a:buSzTx/>
              <a:buFontTx/>
              <a:buNone/>
              <a:defRPr sz="2400">
                <a:solidFill>
                  <a:srgbClr val="8AD0D6"/>
                </a:solidFill>
              </a:defRPr>
            </a:lvl5pPr>
          </a:lstStyle>
          <a:p>
            <a:r>
              <a:t>Body Level One</a:t>
            </a:r>
          </a:p>
          <a:p>
            <a:pPr lvl="1"/>
            <a:r>
              <a:t>Body Level Two</a:t>
            </a:r>
          </a:p>
          <a:p>
            <a:pPr lvl="2"/>
            <a:r>
              <a:t>Body Level Three</a:t>
            </a:r>
          </a:p>
          <a:p>
            <a:pPr lvl="3"/>
            <a:r>
              <a:t>Body Level Four</a:t>
            </a:r>
          </a:p>
          <a:p>
            <a:pPr lvl="4"/>
            <a:r>
              <a:t>Body Level Five</a:t>
            </a:r>
          </a:p>
        </p:txBody>
      </p:sp>
      <p:sp>
        <p:nvSpPr>
          <p:cNvPr id="224" name="Shape 224"/>
          <p:cNvSpPr>
            <a:spLocks noGrp="1"/>
          </p:cNvSpPr>
          <p:nvPr>
            <p:ph type="body" sz="quarter" idx="13"/>
          </p:nvPr>
        </p:nvSpPr>
        <p:spPr>
          <a:xfrm>
            <a:off x="652462" y="2667000"/>
            <a:ext cx="2927351" cy="3589338"/>
          </a:xfrm>
          <a:prstGeom prst="rect">
            <a:avLst/>
          </a:prstGeom>
        </p:spPr>
        <p:txBody>
          <a:bodyPr/>
          <a:lstStyle/>
          <a:p>
            <a:endParaRPr/>
          </a:p>
        </p:txBody>
      </p:sp>
      <p:sp>
        <p:nvSpPr>
          <p:cNvPr id="225" name="Shape 225"/>
          <p:cNvSpPr>
            <a:spLocks noGrp="1"/>
          </p:cNvSpPr>
          <p:nvPr>
            <p:ph type="body" sz="quarter" idx="14"/>
          </p:nvPr>
        </p:nvSpPr>
        <p:spPr>
          <a:xfrm>
            <a:off x="3883659" y="1981200"/>
            <a:ext cx="2936244" cy="576263"/>
          </a:xfrm>
          <a:prstGeom prst="rect">
            <a:avLst/>
          </a:prstGeom>
        </p:spPr>
        <p:txBody>
          <a:bodyPr anchor="b"/>
          <a:lstStyle/>
          <a:p>
            <a:endParaRPr/>
          </a:p>
        </p:txBody>
      </p:sp>
      <p:sp>
        <p:nvSpPr>
          <p:cNvPr id="226" name="Shape 226"/>
          <p:cNvSpPr>
            <a:spLocks noGrp="1"/>
          </p:cNvSpPr>
          <p:nvPr>
            <p:ph type="body" sz="quarter" idx="15"/>
          </p:nvPr>
        </p:nvSpPr>
        <p:spPr>
          <a:xfrm>
            <a:off x="3873103" y="2667000"/>
            <a:ext cx="2946798" cy="3589338"/>
          </a:xfrm>
          <a:prstGeom prst="rect">
            <a:avLst/>
          </a:prstGeom>
        </p:spPr>
        <p:txBody>
          <a:bodyPr/>
          <a:lstStyle/>
          <a:p>
            <a:endParaRPr/>
          </a:p>
        </p:txBody>
      </p:sp>
      <p:sp>
        <p:nvSpPr>
          <p:cNvPr id="227" name="Shape 227"/>
          <p:cNvSpPr>
            <a:spLocks noGrp="1"/>
          </p:cNvSpPr>
          <p:nvPr>
            <p:ph type="body" sz="quarter" idx="16"/>
          </p:nvPr>
        </p:nvSpPr>
        <p:spPr>
          <a:xfrm>
            <a:off x="7124699" y="1981200"/>
            <a:ext cx="2932117" cy="576263"/>
          </a:xfrm>
          <a:prstGeom prst="rect">
            <a:avLst/>
          </a:prstGeom>
        </p:spPr>
        <p:txBody>
          <a:bodyPr anchor="b"/>
          <a:lstStyle/>
          <a:p>
            <a:endParaRPr/>
          </a:p>
        </p:txBody>
      </p:sp>
      <p:sp>
        <p:nvSpPr>
          <p:cNvPr id="228" name="Shape 228"/>
          <p:cNvSpPr>
            <a:spLocks noGrp="1"/>
          </p:cNvSpPr>
          <p:nvPr>
            <p:ph type="body" sz="quarter" idx="17"/>
          </p:nvPr>
        </p:nvSpPr>
        <p:spPr>
          <a:xfrm>
            <a:off x="7124699" y="2667000"/>
            <a:ext cx="2932117" cy="3589338"/>
          </a:xfrm>
          <a:prstGeom prst="rect">
            <a:avLst/>
          </a:prstGeom>
        </p:spPr>
        <p:txBody>
          <a:bodyPr/>
          <a:lstStyle/>
          <a:p>
            <a:endParaRPr/>
          </a:p>
        </p:txBody>
      </p:sp>
      <p:sp>
        <p:nvSpPr>
          <p:cNvPr id="229" name="Shape 229"/>
          <p:cNvSpPr/>
          <p:nvPr/>
        </p:nvSpPr>
        <p:spPr>
          <a:xfrm flipH="1">
            <a:off x="3726141" y="2133599"/>
            <a:ext cx="3" cy="3962402"/>
          </a:xfrm>
          <a:prstGeom prst="line">
            <a:avLst/>
          </a:prstGeom>
          <a:ln w="12700" cap="rnd">
            <a:solidFill>
              <a:srgbClr val="8AD0D6">
                <a:alpha val="40000"/>
              </a:srgbClr>
            </a:solidFill>
          </a:ln>
        </p:spPr>
        <p:txBody>
          <a:bodyPr lIns="45718" tIns="45718" rIns="45718" bIns="45718"/>
          <a:lstStyle/>
          <a:p>
            <a:endParaRPr/>
          </a:p>
        </p:txBody>
      </p:sp>
      <p:sp>
        <p:nvSpPr>
          <p:cNvPr id="230" name="Shape 230"/>
          <p:cNvSpPr/>
          <p:nvPr/>
        </p:nvSpPr>
        <p:spPr>
          <a:xfrm flipH="1">
            <a:off x="6962226" y="2133599"/>
            <a:ext cx="3" cy="3966885"/>
          </a:xfrm>
          <a:prstGeom prst="line">
            <a:avLst/>
          </a:prstGeom>
          <a:ln w="12700" cap="rnd">
            <a:solidFill>
              <a:srgbClr val="8AD0D6">
                <a:alpha val="40000"/>
              </a:srgbClr>
            </a:solidFill>
          </a:ln>
        </p:spPr>
        <p:txBody>
          <a:bodyPr lIns="45718" tIns="45718" rIns="45718" bIns="45718"/>
          <a:lstStyle/>
          <a:p>
            <a:endParaRPr/>
          </a:p>
        </p:txBody>
      </p:sp>
      <p:sp>
        <p:nvSpPr>
          <p:cNvPr id="231" name="Shape 231"/>
          <p:cNvSpPr>
            <a:spLocks noGrp="1"/>
          </p:cNvSpPr>
          <p:nvPr>
            <p:ph type="sldNum" sz="quarter" idx="2"/>
          </p:nvPr>
        </p:nvSpPr>
        <p:spPr>
          <a:xfrm>
            <a:off x="10522500" y="540180"/>
            <a:ext cx="498283" cy="523237"/>
          </a:xfrm>
          <a:prstGeom prst="rect">
            <a:avLst/>
          </a:prstGeom>
        </p:spPr>
        <p:txBody>
          <a:bodyPr lIns="45718" tIns="45718" rIns="45718" bIns="45718"/>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x">
  <p:cSld name="3 Picture Column">
    <p:spTree>
      <p:nvGrpSpPr>
        <p:cNvPr id="1" name=""/>
        <p:cNvGrpSpPr/>
        <p:nvPr/>
      </p:nvGrpSpPr>
      <p:grpSpPr>
        <a:xfrm>
          <a:off x="0" y="0"/>
          <a:ext cx="0" cy="0"/>
          <a:chOff x="0" y="0"/>
          <a:chExt cx="0" cy="0"/>
        </a:xfrm>
      </p:grpSpPr>
      <p:pic>
        <p:nvPicPr>
          <p:cNvPr id="238" name="image2.png"/>
          <p:cNvPicPr>
            <a:picLocks noChangeAspect="1"/>
          </p:cNvPicPr>
          <p:nvPr/>
        </p:nvPicPr>
        <p:blipFill>
          <a:blip r:embed="rId2">
            <a:extLst/>
          </a:blip>
          <a:srcRect l="3613"/>
          <a:stretch>
            <a:fillRect/>
          </a:stretch>
        </p:blipFill>
        <p:spPr>
          <a:xfrm>
            <a:off x="-2" y="2669682"/>
            <a:ext cx="4037016" cy="4188318"/>
          </a:xfrm>
          <a:prstGeom prst="rect">
            <a:avLst/>
          </a:prstGeom>
          <a:ln w="12700">
            <a:miter lim="400000"/>
          </a:ln>
        </p:spPr>
      </p:pic>
      <p:pic>
        <p:nvPicPr>
          <p:cNvPr id="239" name="image3.png"/>
          <p:cNvPicPr>
            <a:picLocks noChangeAspect="1"/>
          </p:cNvPicPr>
          <p:nvPr/>
        </p:nvPicPr>
        <p:blipFill>
          <a:blip r:embed="rId3">
            <a:extLst/>
          </a:blip>
          <a:srcRect l="35640"/>
          <a:stretch>
            <a:fillRect/>
          </a:stretch>
        </p:blipFill>
        <p:spPr>
          <a:xfrm>
            <a:off x="-1" y="2892344"/>
            <a:ext cx="1522414" cy="2365456"/>
          </a:xfrm>
          <a:prstGeom prst="rect">
            <a:avLst/>
          </a:prstGeom>
          <a:ln w="12700">
            <a:miter lim="400000"/>
          </a:ln>
        </p:spPr>
      </p:pic>
      <p:sp>
        <p:nvSpPr>
          <p:cNvPr id="240" name="Shape 240"/>
          <p:cNvSpPr/>
          <p:nvPr/>
        </p:nvSpPr>
        <p:spPr>
          <a:xfrm>
            <a:off x="8609010" y="1676400"/>
            <a:ext cx="2819405" cy="2819400"/>
          </a:xfrm>
          <a:prstGeom prst="ellipse">
            <a:avLst/>
          </a:prstGeom>
          <a:gradFill>
            <a:gsLst>
              <a:gs pos="0">
                <a:srgbClr val="50B9C1">
                  <a:alpha val="7000"/>
                </a:srgbClr>
              </a:gs>
              <a:gs pos="36000">
                <a:srgbClr val="50B9C1">
                  <a:alpha val="6000"/>
                </a:srgbClr>
              </a:gs>
              <a:gs pos="69000">
                <a:srgbClr val="50B9C1">
                  <a:alpha val="0"/>
                </a:srgbClr>
              </a:gs>
            </a:gsLst>
            <a:path path="circle">
              <a:fillToRect l="37721" t="-19636" r="62278" b="119636"/>
            </a:path>
          </a:gradFill>
          <a:ln w="12700">
            <a:miter lim="400000"/>
          </a:ln>
        </p:spPr>
        <p:txBody>
          <a:bodyPr lIns="45718" tIns="45718" rIns="45718" bIns="45718"/>
          <a:lstStyle/>
          <a:p>
            <a:pPr>
              <a:defRPr>
                <a:solidFill>
                  <a:srgbClr val="FFFFFF"/>
                </a:solidFill>
                <a:latin typeface="Century Gothic"/>
                <a:ea typeface="Century Gothic"/>
                <a:cs typeface="Century Gothic"/>
                <a:sym typeface="Century Gothic"/>
              </a:defRPr>
            </a:pPr>
            <a:endParaRPr/>
          </a:p>
        </p:txBody>
      </p:sp>
      <p:pic>
        <p:nvPicPr>
          <p:cNvPr id="241" name="image4.png"/>
          <p:cNvPicPr>
            <a:picLocks noChangeAspect="1"/>
          </p:cNvPicPr>
          <p:nvPr/>
        </p:nvPicPr>
        <p:blipFill>
          <a:blip r:embed="rId4">
            <a:extLst/>
          </a:blip>
          <a:srcRect t="28812"/>
          <a:stretch>
            <a:fillRect/>
          </a:stretch>
        </p:blipFill>
        <p:spPr>
          <a:xfrm>
            <a:off x="7999410" y="-2"/>
            <a:ext cx="1603390" cy="1141410"/>
          </a:xfrm>
          <a:prstGeom prst="rect">
            <a:avLst/>
          </a:prstGeom>
          <a:ln w="12700">
            <a:miter lim="400000"/>
          </a:ln>
        </p:spPr>
      </p:pic>
      <p:pic>
        <p:nvPicPr>
          <p:cNvPr id="242" name="image5.png"/>
          <p:cNvPicPr>
            <a:picLocks noChangeAspect="1"/>
          </p:cNvPicPr>
          <p:nvPr/>
        </p:nvPicPr>
        <p:blipFill>
          <a:blip r:embed="rId5">
            <a:extLst/>
          </a:blip>
          <a:srcRect b="23320"/>
          <a:stretch>
            <a:fillRect/>
          </a:stretch>
        </p:blipFill>
        <p:spPr>
          <a:xfrm>
            <a:off x="8605877" y="6096000"/>
            <a:ext cx="993736" cy="762000"/>
          </a:xfrm>
          <a:prstGeom prst="rect">
            <a:avLst/>
          </a:prstGeom>
          <a:ln w="12700">
            <a:miter lim="400000"/>
          </a:ln>
        </p:spPr>
      </p:pic>
      <p:sp>
        <p:nvSpPr>
          <p:cNvPr id="243" name="Shape 243"/>
          <p:cNvSpPr/>
          <p:nvPr/>
        </p:nvSpPr>
        <p:spPr>
          <a:xfrm>
            <a:off x="10437810" y="0"/>
            <a:ext cx="685803" cy="1143000"/>
          </a:xfrm>
          <a:prstGeom prst="rect">
            <a:avLst/>
          </a:prstGeom>
          <a:solidFill>
            <a:schemeClr val="accent1"/>
          </a:solidFill>
          <a:ln w="12700">
            <a:miter lim="400000"/>
          </a:ln>
          <a:effectLst>
            <a:outerShdw blurRad="38100" dist="25400" dir="5400000" rotWithShape="0">
              <a:srgbClr val="000000">
                <a:alpha val="45000"/>
              </a:srgbClr>
            </a:outerShdw>
          </a:effectLst>
        </p:spPr>
        <p:txBody>
          <a:bodyPr lIns="45718" tIns="45718" rIns="45718" bIns="45718"/>
          <a:lstStyle/>
          <a:p>
            <a:pPr>
              <a:defRPr>
                <a:solidFill>
                  <a:srgbClr val="FFFFFF"/>
                </a:solidFill>
                <a:latin typeface="Century Gothic"/>
                <a:ea typeface="Century Gothic"/>
                <a:cs typeface="Century Gothic"/>
                <a:sym typeface="Century Gothic"/>
              </a:defRPr>
            </a:pPr>
            <a:endParaRPr/>
          </a:p>
        </p:txBody>
      </p:sp>
      <p:sp>
        <p:nvSpPr>
          <p:cNvPr id="244" name="Shape 244"/>
          <p:cNvSpPr>
            <a:spLocks noGrp="1"/>
          </p:cNvSpPr>
          <p:nvPr>
            <p:ph type="title"/>
          </p:nvPr>
        </p:nvSpPr>
        <p:spPr>
          <a:xfrm>
            <a:off x="646109" y="452718"/>
            <a:ext cx="9404726" cy="1400531"/>
          </a:xfrm>
          <a:prstGeom prst="rect">
            <a:avLst/>
          </a:prstGeom>
          <a:extLst>
            <a:ext uri="{C572A759-6A51-4108-AA02-DFA0A04FC94B}">
              <ma14:wrappingTextBoxFlag xmlns:ma14="http://schemas.microsoft.com/office/mac/drawingml/2011/main" xmlns="" val="1"/>
            </a:ext>
          </a:extLst>
        </p:spPr>
        <p:txBody>
          <a:bodyPr/>
          <a:lstStyle/>
          <a:p>
            <a:r>
              <a:t>Title Text</a:t>
            </a:r>
          </a:p>
        </p:txBody>
      </p:sp>
      <p:sp>
        <p:nvSpPr>
          <p:cNvPr id="245" name="Shape 245"/>
          <p:cNvSpPr>
            <a:spLocks noGrp="1"/>
          </p:cNvSpPr>
          <p:nvPr>
            <p:ph type="body" sz="quarter" idx="1"/>
          </p:nvPr>
        </p:nvSpPr>
        <p:spPr>
          <a:xfrm>
            <a:off x="652462" y="4250949"/>
            <a:ext cx="2940051" cy="576265"/>
          </a:xfrm>
          <a:prstGeom prst="rect">
            <a:avLst/>
          </a:prstGeom>
          <a:extLst>
            <a:ext uri="{C572A759-6A51-4108-AA02-DFA0A04FC94B}">
              <ma14:wrappingTextBoxFlag xmlns:ma14="http://schemas.microsoft.com/office/mac/drawingml/2011/main" xmlns="" val="1"/>
            </a:ext>
          </a:extLst>
        </p:spPr>
        <p:txBody>
          <a:bodyPr anchor="b"/>
          <a:lstStyle>
            <a:lvl1pPr marL="0" indent="0">
              <a:buClrTx/>
              <a:buSzTx/>
              <a:buFontTx/>
              <a:buNone/>
              <a:defRPr sz="2400">
                <a:solidFill>
                  <a:srgbClr val="8AD0D6"/>
                </a:solidFill>
              </a:defRPr>
            </a:lvl1pPr>
            <a:lvl2pPr marL="0" indent="0">
              <a:buClrTx/>
              <a:buSzTx/>
              <a:buFontTx/>
              <a:buNone/>
              <a:defRPr sz="2400">
                <a:solidFill>
                  <a:srgbClr val="8AD0D6"/>
                </a:solidFill>
              </a:defRPr>
            </a:lvl2pPr>
            <a:lvl3pPr marL="0" indent="0">
              <a:buClrTx/>
              <a:buSzTx/>
              <a:buFontTx/>
              <a:buNone/>
              <a:defRPr sz="2400">
                <a:solidFill>
                  <a:srgbClr val="8AD0D6"/>
                </a:solidFill>
              </a:defRPr>
            </a:lvl3pPr>
            <a:lvl4pPr marL="0" indent="0">
              <a:buClrTx/>
              <a:buSzTx/>
              <a:buFontTx/>
              <a:buNone/>
              <a:defRPr sz="2400">
                <a:solidFill>
                  <a:srgbClr val="8AD0D6"/>
                </a:solidFill>
              </a:defRPr>
            </a:lvl4pPr>
            <a:lvl5pPr marL="0" indent="0">
              <a:buClrTx/>
              <a:buSzTx/>
              <a:buFontTx/>
              <a:buNone/>
              <a:defRPr sz="2400">
                <a:solidFill>
                  <a:srgbClr val="8AD0D6"/>
                </a:solidFill>
              </a:defRPr>
            </a:lvl5pPr>
          </a:lstStyle>
          <a:p>
            <a:r>
              <a:t>Body Level One</a:t>
            </a:r>
          </a:p>
          <a:p>
            <a:pPr lvl="1"/>
            <a:r>
              <a:t>Body Level Two</a:t>
            </a:r>
          </a:p>
          <a:p>
            <a:pPr lvl="2"/>
            <a:r>
              <a:t>Body Level Three</a:t>
            </a:r>
          </a:p>
          <a:p>
            <a:pPr lvl="3"/>
            <a:r>
              <a:t>Body Level Four</a:t>
            </a:r>
          </a:p>
          <a:p>
            <a:pPr lvl="4"/>
            <a:r>
              <a:t>Body Level Five</a:t>
            </a:r>
          </a:p>
        </p:txBody>
      </p:sp>
      <p:sp>
        <p:nvSpPr>
          <p:cNvPr id="246" name="Shape 246"/>
          <p:cNvSpPr>
            <a:spLocks noGrp="1"/>
          </p:cNvSpPr>
          <p:nvPr>
            <p:ph type="pic" sz="quarter" idx="13"/>
          </p:nvPr>
        </p:nvSpPr>
        <p:spPr>
          <a:xfrm>
            <a:off x="652462" y="2209800"/>
            <a:ext cx="2940051" cy="1524000"/>
          </a:xfrm>
          <a:prstGeom prst="rect">
            <a:avLst/>
          </a:prstGeom>
          <a:effectLst>
            <a:outerShdw blurRad="50800" dist="50800" dir="5400000" rotWithShape="0">
              <a:srgbClr val="000000">
                <a:alpha val="43000"/>
              </a:srgbClr>
            </a:outerShdw>
          </a:effectLst>
        </p:spPr>
        <p:txBody>
          <a:bodyPr lIns="91439" tIns="45719" rIns="91439" bIns="45719">
            <a:noAutofit/>
          </a:bodyPr>
          <a:lstStyle/>
          <a:p>
            <a:endParaRPr/>
          </a:p>
        </p:txBody>
      </p:sp>
      <p:sp>
        <p:nvSpPr>
          <p:cNvPr id="247" name="Shape 247"/>
          <p:cNvSpPr>
            <a:spLocks noGrp="1"/>
          </p:cNvSpPr>
          <p:nvPr>
            <p:ph type="body" sz="quarter" idx="14"/>
          </p:nvPr>
        </p:nvSpPr>
        <p:spPr>
          <a:xfrm>
            <a:off x="652462" y="4827211"/>
            <a:ext cx="2940051" cy="659192"/>
          </a:xfrm>
          <a:prstGeom prst="rect">
            <a:avLst/>
          </a:prstGeom>
        </p:spPr>
        <p:txBody>
          <a:bodyPr/>
          <a:lstStyle/>
          <a:p>
            <a:endParaRPr/>
          </a:p>
        </p:txBody>
      </p:sp>
      <p:sp>
        <p:nvSpPr>
          <p:cNvPr id="248" name="Shape 248"/>
          <p:cNvSpPr>
            <a:spLocks noGrp="1"/>
          </p:cNvSpPr>
          <p:nvPr>
            <p:ph type="body" sz="quarter" idx="15"/>
          </p:nvPr>
        </p:nvSpPr>
        <p:spPr>
          <a:xfrm>
            <a:off x="3889375" y="4250949"/>
            <a:ext cx="2930525" cy="576265"/>
          </a:xfrm>
          <a:prstGeom prst="rect">
            <a:avLst/>
          </a:prstGeom>
        </p:spPr>
        <p:txBody>
          <a:bodyPr anchor="b"/>
          <a:lstStyle/>
          <a:p>
            <a:endParaRPr/>
          </a:p>
        </p:txBody>
      </p:sp>
      <p:sp>
        <p:nvSpPr>
          <p:cNvPr id="249" name="Shape 249"/>
          <p:cNvSpPr>
            <a:spLocks noGrp="1"/>
          </p:cNvSpPr>
          <p:nvPr>
            <p:ph type="pic" sz="quarter" idx="16"/>
          </p:nvPr>
        </p:nvSpPr>
        <p:spPr>
          <a:xfrm>
            <a:off x="3889373" y="2209800"/>
            <a:ext cx="2930527" cy="1524000"/>
          </a:xfrm>
          <a:prstGeom prst="rect">
            <a:avLst/>
          </a:prstGeom>
          <a:effectLst>
            <a:outerShdw blurRad="50800" dist="50800" dir="5400000" rotWithShape="0">
              <a:srgbClr val="000000">
                <a:alpha val="43000"/>
              </a:srgbClr>
            </a:outerShdw>
          </a:effectLst>
        </p:spPr>
        <p:txBody>
          <a:bodyPr lIns="91439" tIns="45719" rIns="91439" bIns="45719">
            <a:noAutofit/>
          </a:bodyPr>
          <a:lstStyle/>
          <a:p>
            <a:endParaRPr/>
          </a:p>
        </p:txBody>
      </p:sp>
      <p:sp>
        <p:nvSpPr>
          <p:cNvPr id="250" name="Shape 250"/>
          <p:cNvSpPr>
            <a:spLocks noGrp="1"/>
          </p:cNvSpPr>
          <p:nvPr>
            <p:ph type="body" sz="quarter" idx="17"/>
          </p:nvPr>
        </p:nvSpPr>
        <p:spPr>
          <a:xfrm>
            <a:off x="3888019" y="4827210"/>
            <a:ext cx="2934410" cy="659189"/>
          </a:xfrm>
          <a:prstGeom prst="rect">
            <a:avLst/>
          </a:prstGeom>
        </p:spPr>
        <p:txBody>
          <a:bodyPr/>
          <a:lstStyle/>
          <a:p>
            <a:endParaRPr/>
          </a:p>
        </p:txBody>
      </p:sp>
      <p:sp>
        <p:nvSpPr>
          <p:cNvPr id="251" name="Shape 251"/>
          <p:cNvSpPr>
            <a:spLocks noGrp="1"/>
          </p:cNvSpPr>
          <p:nvPr>
            <p:ph type="body" sz="quarter" idx="18"/>
          </p:nvPr>
        </p:nvSpPr>
        <p:spPr>
          <a:xfrm>
            <a:off x="7124699" y="4250949"/>
            <a:ext cx="2932117" cy="576265"/>
          </a:xfrm>
          <a:prstGeom prst="rect">
            <a:avLst/>
          </a:prstGeom>
        </p:spPr>
        <p:txBody>
          <a:bodyPr anchor="b"/>
          <a:lstStyle/>
          <a:p>
            <a:endParaRPr/>
          </a:p>
        </p:txBody>
      </p:sp>
      <p:sp>
        <p:nvSpPr>
          <p:cNvPr id="252" name="Shape 252"/>
          <p:cNvSpPr>
            <a:spLocks noGrp="1"/>
          </p:cNvSpPr>
          <p:nvPr>
            <p:ph type="pic" sz="quarter" idx="19"/>
          </p:nvPr>
        </p:nvSpPr>
        <p:spPr>
          <a:xfrm>
            <a:off x="7124699" y="2209800"/>
            <a:ext cx="2932116" cy="1524000"/>
          </a:xfrm>
          <a:prstGeom prst="rect">
            <a:avLst/>
          </a:prstGeom>
          <a:effectLst>
            <a:outerShdw blurRad="50800" dist="50800" dir="5400000" rotWithShape="0">
              <a:srgbClr val="000000">
                <a:alpha val="43000"/>
              </a:srgbClr>
            </a:outerShdw>
          </a:effectLst>
        </p:spPr>
        <p:txBody>
          <a:bodyPr lIns="91439" tIns="45719" rIns="91439" bIns="45719">
            <a:noAutofit/>
          </a:bodyPr>
          <a:lstStyle/>
          <a:p>
            <a:endParaRPr/>
          </a:p>
        </p:txBody>
      </p:sp>
      <p:sp>
        <p:nvSpPr>
          <p:cNvPr id="253" name="Shape 253"/>
          <p:cNvSpPr>
            <a:spLocks noGrp="1"/>
          </p:cNvSpPr>
          <p:nvPr>
            <p:ph type="body" sz="quarter" idx="20"/>
          </p:nvPr>
        </p:nvSpPr>
        <p:spPr>
          <a:xfrm>
            <a:off x="7124575" y="4827208"/>
            <a:ext cx="2936000" cy="659191"/>
          </a:xfrm>
          <a:prstGeom prst="rect">
            <a:avLst/>
          </a:prstGeom>
        </p:spPr>
        <p:txBody>
          <a:bodyPr/>
          <a:lstStyle/>
          <a:p>
            <a:endParaRPr/>
          </a:p>
        </p:txBody>
      </p:sp>
      <p:sp>
        <p:nvSpPr>
          <p:cNvPr id="254" name="Shape 254"/>
          <p:cNvSpPr/>
          <p:nvPr/>
        </p:nvSpPr>
        <p:spPr>
          <a:xfrm flipH="1">
            <a:off x="3726141" y="2133599"/>
            <a:ext cx="3" cy="3962402"/>
          </a:xfrm>
          <a:prstGeom prst="line">
            <a:avLst/>
          </a:prstGeom>
          <a:ln w="12700" cap="rnd">
            <a:solidFill>
              <a:srgbClr val="8AD0D6">
                <a:alpha val="40000"/>
              </a:srgbClr>
            </a:solidFill>
          </a:ln>
        </p:spPr>
        <p:txBody>
          <a:bodyPr lIns="45718" tIns="45718" rIns="45718" bIns="45718"/>
          <a:lstStyle/>
          <a:p>
            <a:endParaRPr/>
          </a:p>
        </p:txBody>
      </p:sp>
      <p:sp>
        <p:nvSpPr>
          <p:cNvPr id="255" name="Shape 255"/>
          <p:cNvSpPr/>
          <p:nvPr/>
        </p:nvSpPr>
        <p:spPr>
          <a:xfrm flipH="1">
            <a:off x="6962226" y="2133599"/>
            <a:ext cx="3" cy="3966885"/>
          </a:xfrm>
          <a:prstGeom prst="line">
            <a:avLst/>
          </a:prstGeom>
          <a:ln w="12700" cap="rnd">
            <a:solidFill>
              <a:srgbClr val="8AD0D6">
                <a:alpha val="40000"/>
              </a:srgbClr>
            </a:solidFill>
          </a:ln>
        </p:spPr>
        <p:txBody>
          <a:bodyPr lIns="45718" tIns="45718" rIns="45718" bIns="45718"/>
          <a:lstStyle/>
          <a:p>
            <a:endParaRPr/>
          </a:p>
        </p:txBody>
      </p:sp>
      <p:sp>
        <p:nvSpPr>
          <p:cNvPr id="256" name="Shape 256"/>
          <p:cNvSpPr>
            <a:spLocks noGrp="1"/>
          </p:cNvSpPr>
          <p:nvPr>
            <p:ph type="sldNum" sz="quarter" idx="2"/>
          </p:nvPr>
        </p:nvSpPr>
        <p:spPr>
          <a:xfrm>
            <a:off x="10522500" y="540180"/>
            <a:ext cx="498283" cy="523237"/>
          </a:xfrm>
          <a:prstGeom prst="rect">
            <a:avLst/>
          </a:prstGeom>
        </p:spPr>
        <p:txBody>
          <a:bodyPr lIns="45718" tIns="45718" rIns="45718" bIns="45718"/>
          <a:lstStyle/>
          <a:p>
            <a:fld id="{86CB4B4D-7CA3-9044-876B-883B54F8677D}" type="slidenum">
              <a:t>‹#›</a:t>
            </a:fld>
            <a:endParaRP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x">
  <p:cSld name="Title and Vertical Text">
    <p:spTree>
      <p:nvGrpSpPr>
        <p:cNvPr id="1" name=""/>
        <p:cNvGrpSpPr/>
        <p:nvPr/>
      </p:nvGrpSpPr>
      <p:grpSpPr>
        <a:xfrm>
          <a:off x="0" y="0"/>
          <a:ext cx="0" cy="0"/>
          <a:chOff x="0" y="0"/>
          <a:chExt cx="0" cy="0"/>
        </a:xfrm>
      </p:grpSpPr>
      <p:pic>
        <p:nvPicPr>
          <p:cNvPr id="263" name="image2.png"/>
          <p:cNvPicPr>
            <a:picLocks noChangeAspect="1"/>
          </p:cNvPicPr>
          <p:nvPr/>
        </p:nvPicPr>
        <p:blipFill>
          <a:blip r:embed="rId2">
            <a:extLst/>
          </a:blip>
          <a:srcRect l="3613"/>
          <a:stretch>
            <a:fillRect/>
          </a:stretch>
        </p:blipFill>
        <p:spPr>
          <a:xfrm>
            <a:off x="-2" y="2669682"/>
            <a:ext cx="4037016" cy="4188318"/>
          </a:xfrm>
          <a:prstGeom prst="rect">
            <a:avLst/>
          </a:prstGeom>
          <a:ln w="12700">
            <a:miter lim="400000"/>
          </a:ln>
        </p:spPr>
      </p:pic>
      <p:pic>
        <p:nvPicPr>
          <p:cNvPr id="264" name="image3.png"/>
          <p:cNvPicPr>
            <a:picLocks noChangeAspect="1"/>
          </p:cNvPicPr>
          <p:nvPr/>
        </p:nvPicPr>
        <p:blipFill>
          <a:blip r:embed="rId3">
            <a:extLst/>
          </a:blip>
          <a:srcRect l="35640"/>
          <a:stretch>
            <a:fillRect/>
          </a:stretch>
        </p:blipFill>
        <p:spPr>
          <a:xfrm>
            <a:off x="-1" y="2892344"/>
            <a:ext cx="1522414" cy="2365456"/>
          </a:xfrm>
          <a:prstGeom prst="rect">
            <a:avLst/>
          </a:prstGeom>
          <a:ln w="12700">
            <a:miter lim="400000"/>
          </a:ln>
        </p:spPr>
      </p:pic>
      <p:sp>
        <p:nvSpPr>
          <p:cNvPr id="265" name="Shape 265"/>
          <p:cNvSpPr/>
          <p:nvPr/>
        </p:nvSpPr>
        <p:spPr>
          <a:xfrm>
            <a:off x="8609010" y="1676400"/>
            <a:ext cx="2819405" cy="2819400"/>
          </a:xfrm>
          <a:prstGeom prst="ellipse">
            <a:avLst/>
          </a:prstGeom>
          <a:gradFill>
            <a:gsLst>
              <a:gs pos="0">
                <a:srgbClr val="50B9C1">
                  <a:alpha val="7000"/>
                </a:srgbClr>
              </a:gs>
              <a:gs pos="36000">
                <a:srgbClr val="50B9C1">
                  <a:alpha val="6000"/>
                </a:srgbClr>
              </a:gs>
              <a:gs pos="69000">
                <a:srgbClr val="50B9C1">
                  <a:alpha val="0"/>
                </a:srgbClr>
              </a:gs>
            </a:gsLst>
            <a:path path="circle">
              <a:fillToRect l="37721" t="-19636" r="62278" b="119636"/>
            </a:path>
          </a:gradFill>
          <a:ln w="12700">
            <a:miter lim="400000"/>
          </a:ln>
        </p:spPr>
        <p:txBody>
          <a:bodyPr lIns="45718" tIns="45718" rIns="45718" bIns="45718"/>
          <a:lstStyle/>
          <a:p>
            <a:pPr>
              <a:defRPr>
                <a:solidFill>
                  <a:srgbClr val="FFFFFF"/>
                </a:solidFill>
                <a:latin typeface="Century Gothic"/>
                <a:ea typeface="Century Gothic"/>
                <a:cs typeface="Century Gothic"/>
                <a:sym typeface="Century Gothic"/>
              </a:defRPr>
            </a:pPr>
            <a:endParaRPr/>
          </a:p>
        </p:txBody>
      </p:sp>
      <p:pic>
        <p:nvPicPr>
          <p:cNvPr id="266" name="image4.png"/>
          <p:cNvPicPr>
            <a:picLocks noChangeAspect="1"/>
          </p:cNvPicPr>
          <p:nvPr/>
        </p:nvPicPr>
        <p:blipFill>
          <a:blip r:embed="rId4">
            <a:extLst/>
          </a:blip>
          <a:srcRect t="28812"/>
          <a:stretch>
            <a:fillRect/>
          </a:stretch>
        </p:blipFill>
        <p:spPr>
          <a:xfrm>
            <a:off x="7999410" y="-2"/>
            <a:ext cx="1603390" cy="1141410"/>
          </a:xfrm>
          <a:prstGeom prst="rect">
            <a:avLst/>
          </a:prstGeom>
          <a:ln w="12700">
            <a:miter lim="400000"/>
          </a:ln>
        </p:spPr>
      </p:pic>
      <p:pic>
        <p:nvPicPr>
          <p:cNvPr id="267" name="image5.png"/>
          <p:cNvPicPr>
            <a:picLocks noChangeAspect="1"/>
          </p:cNvPicPr>
          <p:nvPr/>
        </p:nvPicPr>
        <p:blipFill>
          <a:blip r:embed="rId5">
            <a:extLst/>
          </a:blip>
          <a:srcRect b="23320"/>
          <a:stretch>
            <a:fillRect/>
          </a:stretch>
        </p:blipFill>
        <p:spPr>
          <a:xfrm>
            <a:off x="8605877" y="6096000"/>
            <a:ext cx="993736" cy="762000"/>
          </a:xfrm>
          <a:prstGeom prst="rect">
            <a:avLst/>
          </a:prstGeom>
          <a:ln w="12700">
            <a:miter lim="400000"/>
          </a:ln>
        </p:spPr>
      </p:pic>
      <p:sp>
        <p:nvSpPr>
          <p:cNvPr id="268" name="Shape 268"/>
          <p:cNvSpPr/>
          <p:nvPr/>
        </p:nvSpPr>
        <p:spPr>
          <a:xfrm>
            <a:off x="10437810" y="0"/>
            <a:ext cx="685803" cy="1143000"/>
          </a:xfrm>
          <a:prstGeom prst="rect">
            <a:avLst/>
          </a:prstGeom>
          <a:solidFill>
            <a:schemeClr val="accent1"/>
          </a:solidFill>
          <a:ln w="12700">
            <a:miter lim="400000"/>
          </a:ln>
          <a:effectLst>
            <a:outerShdw blurRad="38100" dist="25400" dir="5400000" rotWithShape="0">
              <a:srgbClr val="000000">
                <a:alpha val="45000"/>
              </a:srgbClr>
            </a:outerShdw>
          </a:effectLst>
        </p:spPr>
        <p:txBody>
          <a:bodyPr lIns="45718" tIns="45718" rIns="45718" bIns="45718"/>
          <a:lstStyle/>
          <a:p>
            <a:pPr>
              <a:defRPr>
                <a:solidFill>
                  <a:srgbClr val="FFFFFF"/>
                </a:solidFill>
                <a:latin typeface="Century Gothic"/>
                <a:ea typeface="Century Gothic"/>
                <a:cs typeface="Century Gothic"/>
                <a:sym typeface="Century Gothic"/>
              </a:defRPr>
            </a:pPr>
            <a:endParaRPr/>
          </a:p>
        </p:txBody>
      </p:sp>
      <p:sp>
        <p:nvSpPr>
          <p:cNvPr id="269" name="Shape 269"/>
          <p:cNvSpPr>
            <a:spLocks noGrp="1"/>
          </p:cNvSpPr>
          <p:nvPr>
            <p:ph type="title"/>
          </p:nvPr>
        </p:nvSpPr>
        <p:spPr>
          <a:xfrm>
            <a:off x="646109" y="452718"/>
            <a:ext cx="9404726" cy="1400531"/>
          </a:xfrm>
          <a:prstGeom prst="rect">
            <a:avLst/>
          </a:prstGeom>
          <a:extLst>
            <a:ext uri="{C572A759-6A51-4108-AA02-DFA0A04FC94B}">
              <ma14:wrappingTextBoxFlag xmlns:ma14="http://schemas.microsoft.com/office/mac/drawingml/2011/main" xmlns="" val="1"/>
            </a:ext>
          </a:extLst>
        </p:spPr>
        <p:txBody>
          <a:bodyPr/>
          <a:lstStyle/>
          <a:p>
            <a:r>
              <a:t>Title Text</a:t>
            </a:r>
          </a:p>
        </p:txBody>
      </p:sp>
      <p:sp>
        <p:nvSpPr>
          <p:cNvPr id="270" name="Shape 270"/>
          <p:cNvSpPr>
            <a:spLocks noGrp="1"/>
          </p:cNvSpPr>
          <p:nvPr>
            <p:ph type="body" idx="1"/>
          </p:nvPr>
        </p:nvSpPr>
        <p:spPr>
          <a:xfrm>
            <a:off x="1103312" y="2052915"/>
            <a:ext cx="8946541" cy="4195485"/>
          </a:xfrm>
          <a:prstGeom prst="rect">
            <a:avLst/>
          </a:prstGeom>
          <a:extLst>
            <a:ext uri="{C572A759-6A51-4108-AA02-DFA0A04FC94B}">
              <ma14:wrappingTextBoxFlag xmlns:ma14="http://schemas.microsoft.com/office/mac/drawingml/2011/main" xmlns="" val="1"/>
            </a:ext>
          </a:extLst>
        </p:spPr>
        <p:txBody>
          <a:bodyPr/>
          <a:lstStyle/>
          <a:p>
            <a:r>
              <a:t>Body Level One</a:t>
            </a:r>
          </a:p>
          <a:p>
            <a:pPr lvl="1"/>
            <a:r>
              <a:t>Body Level Two</a:t>
            </a:r>
          </a:p>
          <a:p>
            <a:pPr lvl="2"/>
            <a:r>
              <a:t>Body Level Three</a:t>
            </a:r>
          </a:p>
          <a:p>
            <a:pPr lvl="3"/>
            <a:r>
              <a:t>Body Level Four</a:t>
            </a:r>
          </a:p>
          <a:p>
            <a:pPr lvl="4"/>
            <a:r>
              <a:t>Body Level Five</a:t>
            </a:r>
          </a:p>
        </p:txBody>
      </p:sp>
      <p:sp>
        <p:nvSpPr>
          <p:cNvPr id="271" name="Shape 271"/>
          <p:cNvSpPr>
            <a:spLocks noGrp="1"/>
          </p:cNvSpPr>
          <p:nvPr>
            <p:ph type="sldNum" sz="quarter" idx="2"/>
          </p:nvPr>
        </p:nvSpPr>
        <p:spPr>
          <a:xfrm>
            <a:off x="10522500" y="540180"/>
            <a:ext cx="498283" cy="523237"/>
          </a:xfrm>
          <a:prstGeom prst="rect">
            <a:avLst/>
          </a:prstGeom>
        </p:spPr>
        <p:txBody>
          <a:bodyPr lIns="45718" tIns="45718" rIns="45718" bIns="45718"/>
          <a:lstStyle/>
          <a:p>
            <a:fld id="{86CB4B4D-7CA3-9044-876B-883B54F8677D}" type="slidenum">
              <a:t>‹#›</a:t>
            </a:fld>
            <a:endParaRPr/>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x">
  <p:cSld name="Vertical Title and Text">
    <p:spTree>
      <p:nvGrpSpPr>
        <p:cNvPr id="1" name=""/>
        <p:cNvGrpSpPr/>
        <p:nvPr/>
      </p:nvGrpSpPr>
      <p:grpSpPr>
        <a:xfrm>
          <a:off x="0" y="0"/>
          <a:ext cx="0" cy="0"/>
          <a:chOff x="0" y="0"/>
          <a:chExt cx="0" cy="0"/>
        </a:xfrm>
      </p:grpSpPr>
      <p:pic>
        <p:nvPicPr>
          <p:cNvPr id="278" name="image2.png"/>
          <p:cNvPicPr>
            <a:picLocks noChangeAspect="1"/>
          </p:cNvPicPr>
          <p:nvPr/>
        </p:nvPicPr>
        <p:blipFill>
          <a:blip r:embed="rId2">
            <a:extLst/>
          </a:blip>
          <a:srcRect l="3613"/>
          <a:stretch>
            <a:fillRect/>
          </a:stretch>
        </p:blipFill>
        <p:spPr>
          <a:xfrm>
            <a:off x="-2" y="2669682"/>
            <a:ext cx="4037016" cy="4188318"/>
          </a:xfrm>
          <a:prstGeom prst="rect">
            <a:avLst/>
          </a:prstGeom>
          <a:ln w="12700">
            <a:miter lim="400000"/>
          </a:ln>
        </p:spPr>
      </p:pic>
      <p:pic>
        <p:nvPicPr>
          <p:cNvPr id="279" name="image3.png"/>
          <p:cNvPicPr>
            <a:picLocks noChangeAspect="1"/>
          </p:cNvPicPr>
          <p:nvPr/>
        </p:nvPicPr>
        <p:blipFill>
          <a:blip r:embed="rId3">
            <a:extLst/>
          </a:blip>
          <a:srcRect l="35640"/>
          <a:stretch>
            <a:fillRect/>
          </a:stretch>
        </p:blipFill>
        <p:spPr>
          <a:xfrm>
            <a:off x="-1" y="2892344"/>
            <a:ext cx="1522414" cy="2365456"/>
          </a:xfrm>
          <a:prstGeom prst="rect">
            <a:avLst/>
          </a:prstGeom>
          <a:ln w="12700">
            <a:miter lim="400000"/>
          </a:ln>
        </p:spPr>
      </p:pic>
      <p:sp>
        <p:nvSpPr>
          <p:cNvPr id="280" name="Shape 280"/>
          <p:cNvSpPr/>
          <p:nvPr/>
        </p:nvSpPr>
        <p:spPr>
          <a:xfrm>
            <a:off x="8609010" y="1676400"/>
            <a:ext cx="2819405" cy="2819400"/>
          </a:xfrm>
          <a:prstGeom prst="ellipse">
            <a:avLst/>
          </a:prstGeom>
          <a:gradFill>
            <a:gsLst>
              <a:gs pos="0">
                <a:srgbClr val="50B9C1">
                  <a:alpha val="7000"/>
                </a:srgbClr>
              </a:gs>
              <a:gs pos="36000">
                <a:srgbClr val="50B9C1">
                  <a:alpha val="6000"/>
                </a:srgbClr>
              </a:gs>
              <a:gs pos="69000">
                <a:srgbClr val="50B9C1">
                  <a:alpha val="0"/>
                </a:srgbClr>
              </a:gs>
            </a:gsLst>
            <a:path path="circle">
              <a:fillToRect l="37721" t="-19636" r="62278" b="119636"/>
            </a:path>
          </a:gradFill>
          <a:ln w="12700">
            <a:miter lim="400000"/>
          </a:ln>
        </p:spPr>
        <p:txBody>
          <a:bodyPr lIns="45718" tIns="45718" rIns="45718" bIns="45718"/>
          <a:lstStyle/>
          <a:p>
            <a:pPr>
              <a:defRPr>
                <a:solidFill>
                  <a:srgbClr val="FFFFFF"/>
                </a:solidFill>
                <a:latin typeface="Century Gothic"/>
                <a:ea typeface="Century Gothic"/>
                <a:cs typeface="Century Gothic"/>
                <a:sym typeface="Century Gothic"/>
              </a:defRPr>
            </a:pPr>
            <a:endParaRPr/>
          </a:p>
        </p:txBody>
      </p:sp>
      <p:pic>
        <p:nvPicPr>
          <p:cNvPr id="281" name="image4.png"/>
          <p:cNvPicPr>
            <a:picLocks noChangeAspect="1"/>
          </p:cNvPicPr>
          <p:nvPr/>
        </p:nvPicPr>
        <p:blipFill>
          <a:blip r:embed="rId4">
            <a:extLst/>
          </a:blip>
          <a:srcRect t="28812"/>
          <a:stretch>
            <a:fillRect/>
          </a:stretch>
        </p:blipFill>
        <p:spPr>
          <a:xfrm>
            <a:off x="7999410" y="-2"/>
            <a:ext cx="1603390" cy="1141410"/>
          </a:xfrm>
          <a:prstGeom prst="rect">
            <a:avLst/>
          </a:prstGeom>
          <a:ln w="12700">
            <a:miter lim="400000"/>
          </a:ln>
        </p:spPr>
      </p:pic>
      <p:pic>
        <p:nvPicPr>
          <p:cNvPr id="282" name="image5.png"/>
          <p:cNvPicPr>
            <a:picLocks noChangeAspect="1"/>
          </p:cNvPicPr>
          <p:nvPr/>
        </p:nvPicPr>
        <p:blipFill>
          <a:blip r:embed="rId5">
            <a:extLst/>
          </a:blip>
          <a:srcRect b="23320"/>
          <a:stretch>
            <a:fillRect/>
          </a:stretch>
        </p:blipFill>
        <p:spPr>
          <a:xfrm>
            <a:off x="8605877" y="6096000"/>
            <a:ext cx="993736" cy="762000"/>
          </a:xfrm>
          <a:prstGeom prst="rect">
            <a:avLst/>
          </a:prstGeom>
          <a:ln w="12700">
            <a:miter lim="400000"/>
          </a:ln>
        </p:spPr>
      </p:pic>
      <p:sp>
        <p:nvSpPr>
          <p:cNvPr id="283" name="Shape 283"/>
          <p:cNvSpPr/>
          <p:nvPr/>
        </p:nvSpPr>
        <p:spPr>
          <a:xfrm>
            <a:off x="10437810" y="0"/>
            <a:ext cx="685803" cy="1143000"/>
          </a:xfrm>
          <a:prstGeom prst="rect">
            <a:avLst/>
          </a:prstGeom>
          <a:solidFill>
            <a:schemeClr val="accent1"/>
          </a:solidFill>
          <a:ln w="12700">
            <a:miter lim="400000"/>
          </a:ln>
          <a:effectLst>
            <a:outerShdw blurRad="38100" dist="25400" dir="5400000" rotWithShape="0">
              <a:srgbClr val="000000">
                <a:alpha val="45000"/>
              </a:srgbClr>
            </a:outerShdw>
          </a:effectLst>
        </p:spPr>
        <p:txBody>
          <a:bodyPr lIns="45718" tIns="45718" rIns="45718" bIns="45718"/>
          <a:lstStyle/>
          <a:p>
            <a:pPr>
              <a:defRPr>
                <a:solidFill>
                  <a:srgbClr val="FFFFFF"/>
                </a:solidFill>
                <a:latin typeface="Century Gothic"/>
                <a:ea typeface="Century Gothic"/>
                <a:cs typeface="Century Gothic"/>
                <a:sym typeface="Century Gothic"/>
              </a:defRPr>
            </a:pPr>
            <a:endParaRPr/>
          </a:p>
        </p:txBody>
      </p:sp>
      <p:sp>
        <p:nvSpPr>
          <p:cNvPr id="284" name="Shape 284"/>
          <p:cNvSpPr>
            <a:spLocks noGrp="1"/>
          </p:cNvSpPr>
          <p:nvPr>
            <p:ph type="title"/>
          </p:nvPr>
        </p:nvSpPr>
        <p:spPr>
          <a:xfrm>
            <a:off x="8304210" y="430212"/>
            <a:ext cx="1752604" cy="5826127"/>
          </a:xfrm>
          <a:prstGeom prst="rect">
            <a:avLst/>
          </a:prstGeom>
          <a:extLst>
            <a:ext uri="{C572A759-6A51-4108-AA02-DFA0A04FC94B}">
              <ma14:wrappingTextBoxFlag xmlns:ma14="http://schemas.microsoft.com/office/mac/drawingml/2011/main" xmlns="" val="1"/>
            </a:ext>
          </a:extLst>
        </p:spPr>
        <p:txBody>
          <a:bodyPr anchor="b"/>
          <a:lstStyle/>
          <a:p>
            <a:r>
              <a:t>Title Text</a:t>
            </a:r>
          </a:p>
        </p:txBody>
      </p:sp>
      <p:sp>
        <p:nvSpPr>
          <p:cNvPr id="285" name="Shape 285"/>
          <p:cNvSpPr>
            <a:spLocks noGrp="1"/>
          </p:cNvSpPr>
          <p:nvPr>
            <p:ph type="body" idx="1"/>
          </p:nvPr>
        </p:nvSpPr>
        <p:spPr>
          <a:xfrm>
            <a:off x="652462" y="887412"/>
            <a:ext cx="7423151" cy="5368927"/>
          </a:xfrm>
          <a:prstGeom prst="rect">
            <a:avLst/>
          </a:prstGeom>
          <a:extLst>
            <a:ext uri="{C572A759-6A51-4108-AA02-DFA0A04FC94B}">
              <ma14:wrappingTextBoxFlag xmlns:ma14="http://schemas.microsoft.com/office/mac/drawingml/2011/main" xmlns="" val="1"/>
            </a:ext>
          </a:extLst>
        </p:spPr>
        <p:txBody>
          <a:bodyPr/>
          <a:lstStyle/>
          <a:p>
            <a:r>
              <a:t>Body Level One</a:t>
            </a:r>
          </a:p>
          <a:p>
            <a:pPr lvl="1"/>
            <a:r>
              <a:t>Body Level Two</a:t>
            </a:r>
          </a:p>
          <a:p>
            <a:pPr lvl="2"/>
            <a:r>
              <a:t>Body Level Three</a:t>
            </a:r>
          </a:p>
          <a:p>
            <a:pPr lvl="3"/>
            <a:r>
              <a:t>Body Level Four</a:t>
            </a:r>
          </a:p>
          <a:p>
            <a:pPr lvl="4"/>
            <a:r>
              <a:t>Body Level Five</a:t>
            </a:r>
          </a:p>
        </p:txBody>
      </p:sp>
      <p:sp>
        <p:nvSpPr>
          <p:cNvPr id="286" name="Shape 286"/>
          <p:cNvSpPr>
            <a:spLocks noGrp="1"/>
          </p:cNvSpPr>
          <p:nvPr>
            <p:ph type="sldNum" sz="quarter" idx="2"/>
          </p:nvPr>
        </p:nvSpPr>
        <p:spPr>
          <a:xfrm>
            <a:off x="10522500" y="540180"/>
            <a:ext cx="498283" cy="523237"/>
          </a:xfrm>
          <a:prstGeom prst="rect">
            <a:avLst/>
          </a:prstGeom>
        </p:spPr>
        <p:txBody>
          <a:bodyPr lIns="45718" tIns="45718" rIns="45718" bIns="45718"/>
          <a:lstStyle/>
          <a:p>
            <a:fld id="{86CB4B4D-7CA3-9044-876B-883B54F8677D}" type="slidenum">
              <a:t>‹#›</a:t>
            </a:fld>
            <a:endParaRPr/>
          </a:p>
        </p:txBody>
      </p:sp>
    </p:spTree>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x">
  <p:cSld name="Title Slide">
    <p:spTree>
      <p:nvGrpSpPr>
        <p:cNvPr id="1" name=""/>
        <p:cNvGrpSpPr/>
        <p:nvPr/>
      </p:nvGrpSpPr>
      <p:grpSpPr>
        <a:xfrm>
          <a:off x="0" y="0"/>
          <a:ext cx="0" cy="0"/>
          <a:chOff x="0" y="0"/>
          <a:chExt cx="0" cy="0"/>
        </a:xfrm>
      </p:grpSpPr>
      <p:pic>
        <p:nvPicPr>
          <p:cNvPr id="293" name="image2.png"/>
          <p:cNvPicPr>
            <a:picLocks noChangeAspect="1"/>
          </p:cNvPicPr>
          <p:nvPr/>
        </p:nvPicPr>
        <p:blipFill>
          <a:blip r:embed="rId2">
            <a:extLst/>
          </a:blip>
          <a:srcRect l="3613"/>
          <a:stretch>
            <a:fillRect/>
          </a:stretch>
        </p:blipFill>
        <p:spPr>
          <a:xfrm>
            <a:off x="-2" y="2669682"/>
            <a:ext cx="4037016" cy="4188318"/>
          </a:xfrm>
          <a:prstGeom prst="rect">
            <a:avLst/>
          </a:prstGeom>
          <a:ln w="12700">
            <a:miter lim="400000"/>
          </a:ln>
        </p:spPr>
      </p:pic>
      <p:pic>
        <p:nvPicPr>
          <p:cNvPr id="294" name="image3.png"/>
          <p:cNvPicPr>
            <a:picLocks noChangeAspect="1"/>
          </p:cNvPicPr>
          <p:nvPr/>
        </p:nvPicPr>
        <p:blipFill>
          <a:blip r:embed="rId3">
            <a:extLst/>
          </a:blip>
          <a:srcRect l="35640"/>
          <a:stretch>
            <a:fillRect/>
          </a:stretch>
        </p:blipFill>
        <p:spPr>
          <a:xfrm>
            <a:off x="-1" y="2892344"/>
            <a:ext cx="1522414" cy="2365456"/>
          </a:xfrm>
          <a:prstGeom prst="rect">
            <a:avLst/>
          </a:prstGeom>
          <a:ln w="12700">
            <a:miter lim="400000"/>
          </a:ln>
        </p:spPr>
      </p:pic>
      <p:sp>
        <p:nvSpPr>
          <p:cNvPr id="295" name="Shape 295"/>
          <p:cNvSpPr/>
          <p:nvPr/>
        </p:nvSpPr>
        <p:spPr>
          <a:xfrm>
            <a:off x="8609010" y="1676400"/>
            <a:ext cx="2819405" cy="2819400"/>
          </a:xfrm>
          <a:prstGeom prst="ellipse">
            <a:avLst/>
          </a:prstGeom>
          <a:gradFill>
            <a:gsLst>
              <a:gs pos="0">
                <a:srgbClr val="50B9C1">
                  <a:alpha val="7000"/>
                </a:srgbClr>
              </a:gs>
              <a:gs pos="36000">
                <a:srgbClr val="50B9C1">
                  <a:alpha val="6000"/>
                </a:srgbClr>
              </a:gs>
              <a:gs pos="69000">
                <a:srgbClr val="50B9C1">
                  <a:alpha val="0"/>
                </a:srgbClr>
              </a:gs>
            </a:gsLst>
            <a:path path="circle">
              <a:fillToRect l="37721" t="-19636" r="62278" b="119636"/>
            </a:path>
          </a:gradFill>
          <a:ln w="12700">
            <a:miter lim="400000"/>
          </a:ln>
        </p:spPr>
        <p:txBody>
          <a:bodyPr lIns="45718" tIns="45718" rIns="45718" bIns="45718"/>
          <a:lstStyle/>
          <a:p>
            <a:pPr>
              <a:defRPr>
                <a:solidFill>
                  <a:srgbClr val="FFFFFF"/>
                </a:solidFill>
                <a:latin typeface="Century Gothic"/>
                <a:ea typeface="Century Gothic"/>
                <a:cs typeface="Century Gothic"/>
                <a:sym typeface="Century Gothic"/>
              </a:defRPr>
            </a:pPr>
            <a:endParaRPr/>
          </a:p>
        </p:txBody>
      </p:sp>
      <p:pic>
        <p:nvPicPr>
          <p:cNvPr id="296" name="image4.png"/>
          <p:cNvPicPr>
            <a:picLocks noChangeAspect="1"/>
          </p:cNvPicPr>
          <p:nvPr/>
        </p:nvPicPr>
        <p:blipFill>
          <a:blip r:embed="rId4">
            <a:extLst/>
          </a:blip>
          <a:srcRect t="28812"/>
          <a:stretch>
            <a:fillRect/>
          </a:stretch>
        </p:blipFill>
        <p:spPr>
          <a:xfrm>
            <a:off x="7999410" y="-2"/>
            <a:ext cx="1603390" cy="1141410"/>
          </a:xfrm>
          <a:prstGeom prst="rect">
            <a:avLst/>
          </a:prstGeom>
          <a:ln w="12700">
            <a:miter lim="400000"/>
          </a:ln>
        </p:spPr>
      </p:pic>
      <p:pic>
        <p:nvPicPr>
          <p:cNvPr id="297" name="image5.png"/>
          <p:cNvPicPr>
            <a:picLocks noChangeAspect="1"/>
          </p:cNvPicPr>
          <p:nvPr/>
        </p:nvPicPr>
        <p:blipFill>
          <a:blip r:embed="rId5">
            <a:extLst/>
          </a:blip>
          <a:srcRect b="23320"/>
          <a:stretch>
            <a:fillRect/>
          </a:stretch>
        </p:blipFill>
        <p:spPr>
          <a:xfrm>
            <a:off x="8605877" y="6096000"/>
            <a:ext cx="993736" cy="762000"/>
          </a:xfrm>
          <a:prstGeom prst="rect">
            <a:avLst/>
          </a:prstGeom>
          <a:ln w="12700">
            <a:miter lim="400000"/>
          </a:ln>
        </p:spPr>
      </p:pic>
      <p:sp>
        <p:nvSpPr>
          <p:cNvPr id="298" name="Shape 298"/>
          <p:cNvSpPr/>
          <p:nvPr/>
        </p:nvSpPr>
        <p:spPr>
          <a:xfrm>
            <a:off x="10437810" y="0"/>
            <a:ext cx="685803" cy="1143000"/>
          </a:xfrm>
          <a:prstGeom prst="rect">
            <a:avLst/>
          </a:prstGeom>
          <a:solidFill>
            <a:schemeClr val="accent1"/>
          </a:solidFill>
          <a:ln w="12700">
            <a:miter lim="400000"/>
          </a:ln>
          <a:effectLst>
            <a:outerShdw blurRad="38100" dist="25400" dir="5400000" rotWithShape="0">
              <a:srgbClr val="000000">
                <a:alpha val="45000"/>
              </a:srgbClr>
            </a:outerShdw>
          </a:effectLst>
        </p:spPr>
        <p:txBody>
          <a:bodyPr lIns="45718" tIns="45718" rIns="45718" bIns="45718"/>
          <a:lstStyle/>
          <a:p>
            <a:pPr>
              <a:defRPr>
                <a:solidFill>
                  <a:srgbClr val="FFFFFF"/>
                </a:solidFill>
                <a:latin typeface="Century Gothic"/>
                <a:ea typeface="Century Gothic"/>
                <a:cs typeface="Century Gothic"/>
                <a:sym typeface="Century Gothic"/>
              </a:defRPr>
            </a:pPr>
            <a:endParaRPr/>
          </a:p>
        </p:txBody>
      </p:sp>
      <p:sp>
        <p:nvSpPr>
          <p:cNvPr id="299" name="Shape 299"/>
          <p:cNvSpPr>
            <a:spLocks noGrp="1"/>
          </p:cNvSpPr>
          <p:nvPr>
            <p:ph type="title"/>
          </p:nvPr>
        </p:nvSpPr>
        <p:spPr>
          <a:xfrm>
            <a:off x="1154954" y="1447800"/>
            <a:ext cx="8825660" cy="3329581"/>
          </a:xfrm>
          <a:prstGeom prst="rect">
            <a:avLst/>
          </a:prstGeom>
          <a:extLst>
            <a:ext uri="{C572A759-6A51-4108-AA02-DFA0A04FC94B}">
              <ma14:wrappingTextBoxFlag xmlns:ma14="http://schemas.microsoft.com/office/mac/drawingml/2011/main" xmlns="" val="1"/>
            </a:ext>
          </a:extLst>
        </p:spPr>
        <p:txBody>
          <a:bodyPr anchor="b"/>
          <a:lstStyle>
            <a:lvl1pPr>
              <a:defRPr sz="7200"/>
            </a:lvl1pPr>
          </a:lstStyle>
          <a:p>
            <a:r>
              <a:t>Title Text</a:t>
            </a:r>
          </a:p>
        </p:txBody>
      </p:sp>
      <p:sp>
        <p:nvSpPr>
          <p:cNvPr id="300" name="Shape 300"/>
          <p:cNvSpPr>
            <a:spLocks noGrp="1"/>
          </p:cNvSpPr>
          <p:nvPr>
            <p:ph type="body" sz="quarter" idx="1"/>
          </p:nvPr>
        </p:nvSpPr>
        <p:spPr>
          <a:xfrm>
            <a:off x="1154954" y="4777380"/>
            <a:ext cx="8825660" cy="861423"/>
          </a:xfrm>
          <a:prstGeom prst="rect">
            <a:avLst/>
          </a:prstGeom>
          <a:extLst>
            <a:ext uri="{C572A759-6A51-4108-AA02-DFA0A04FC94B}">
              <ma14:wrappingTextBoxFlag xmlns:ma14="http://schemas.microsoft.com/office/mac/drawingml/2011/main" xmlns="" val="1"/>
            </a:ext>
          </a:extLst>
        </p:spPr>
        <p:txBody>
          <a:bodyPr/>
          <a:lstStyle>
            <a:lvl1pPr marL="0" indent="0">
              <a:buClrTx/>
              <a:buSzTx/>
              <a:buFontTx/>
              <a:buNone/>
              <a:defRPr cap="all">
                <a:solidFill>
                  <a:srgbClr val="8AD0D6"/>
                </a:solidFill>
              </a:defRPr>
            </a:lvl1pPr>
            <a:lvl2pPr marL="0" indent="0">
              <a:buClrTx/>
              <a:buSzTx/>
              <a:buFontTx/>
              <a:buNone/>
              <a:defRPr cap="all">
                <a:solidFill>
                  <a:srgbClr val="8AD0D6"/>
                </a:solidFill>
              </a:defRPr>
            </a:lvl2pPr>
            <a:lvl3pPr marL="0" indent="0">
              <a:buClrTx/>
              <a:buSzTx/>
              <a:buFontTx/>
              <a:buNone/>
              <a:defRPr cap="all">
                <a:solidFill>
                  <a:srgbClr val="8AD0D6"/>
                </a:solidFill>
              </a:defRPr>
            </a:lvl3pPr>
            <a:lvl4pPr marL="0" indent="0">
              <a:buClrTx/>
              <a:buSzTx/>
              <a:buFontTx/>
              <a:buNone/>
              <a:defRPr cap="all">
                <a:solidFill>
                  <a:srgbClr val="8AD0D6"/>
                </a:solidFill>
              </a:defRPr>
            </a:lvl4pPr>
            <a:lvl5pPr marL="0" indent="0">
              <a:buClrTx/>
              <a:buSzTx/>
              <a:buFontTx/>
              <a:buNone/>
              <a:defRPr cap="all">
                <a:solidFill>
                  <a:srgbClr val="8AD0D6"/>
                </a:solidFill>
              </a:defRPr>
            </a:lvl5pPr>
          </a:lstStyle>
          <a:p>
            <a:r>
              <a:t>Body Level One</a:t>
            </a:r>
          </a:p>
          <a:p>
            <a:pPr lvl="1"/>
            <a:r>
              <a:t>Body Level Two</a:t>
            </a:r>
          </a:p>
          <a:p>
            <a:pPr lvl="2"/>
            <a:r>
              <a:t>Body Level Three</a:t>
            </a:r>
          </a:p>
          <a:p>
            <a:pPr lvl="3"/>
            <a:r>
              <a:t>Body Level Four</a:t>
            </a:r>
          </a:p>
          <a:p>
            <a:pPr lvl="4"/>
            <a:r>
              <a:t>Body Level Five</a:t>
            </a:r>
          </a:p>
        </p:txBody>
      </p:sp>
      <p:sp>
        <p:nvSpPr>
          <p:cNvPr id="301" name="Shape 301"/>
          <p:cNvSpPr>
            <a:spLocks noGrp="1"/>
          </p:cNvSpPr>
          <p:nvPr>
            <p:ph type="sldNum" sz="quarter" idx="2"/>
          </p:nvPr>
        </p:nvSpPr>
        <p:spPr>
          <a:xfrm>
            <a:off x="10522500" y="540180"/>
            <a:ext cx="498283" cy="523237"/>
          </a:xfrm>
          <a:prstGeom prst="rect">
            <a:avLst/>
          </a:prstGeom>
        </p:spPr>
        <p:txBody>
          <a:bodyPr lIns="45718" tIns="45718" rIns="45718" bIns="45718"/>
          <a:lstStyle/>
          <a:p>
            <a:fld id="{86CB4B4D-7CA3-9044-876B-883B54F8677D}" type="slidenum">
              <a:t>‹#›</a:t>
            </a:fld>
            <a:endParaRPr/>
          </a:p>
        </p:txBody>
      </p:sp>
    </p:spTree>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tx">
  <p:cSld name="Title and Content">
    <p:spTree>
      <p:nvGrpSpPr>
        <p:cNvPr id="1" name=""/>
        <p:cNvGrpSpPr/>
        <p:nvPr/>
      </p:nvGrpSpPr>
      <p:grpSpPr>
        <a:xfrm>
          <a:off x="0" y="0"/>
          <a:ext cx="0" cy="0"/>
          <a:chOff x="0" y="0"/>
          <a:chExt cx="0" cy="0"/>
        </a:xfrm>
      </p:grpSpPr>
      <p:pic>
        <p:nvPicPr>
          <p:cNvPr id="308" name="image2.png"/>
          <p:cNvPicPr>
            <a:picLocks noChangeAspect="1"/>
          </p:cNvPicPr>
          <p:nvPr/>
        </p:nvPicPr>
        <p:blipFill>
          <a:blip r:embed="rId2">
            <a:extLst/>
          </a:blip>
          <a:srcRect l="3613"/>
          <a:stretch>
            <a:fillRect/>
          </a:stretch>
        </p:blipFill>
        <p:spPr>
          <a:xfrm>
            <a:off x="-2" y="2669682"/>
            <a:ext cx="4037016" cy="4188318"/>
          </a:xfrm>
          <a:prstGeom prst="rect">
            <a:avLst/>
          </a:prstGeom>
          <a:ln w="12700">
            <a:miter lim="400000"/>
          </a:ln>
        </p:spPr>
      </p:pic>
      <p:pic>
        <p:nvPicPr>
          <p:cNvPr id="309" name="image3.png"/>
          <p:cNvPicPr>
            <a:picLocks noChangeAspect="1"/>
          </p:cNvPicPr>
          <p:nvPr/>
        </p:nvPicPr>
        <p:blipFill>
          <a:blip r:embed="rId3">
            <a:extLst/>
          </a:blip>
          <a:srcRect l="35640"/>
          <a:stretch>
            <a:fillRect/>
          </a:stretch>
        </p:blipFill>
        <p:spPr>
          <a:xfrm>
            <a:off x="-1" y="2892344"/>
            <a:ext cx="1522414" cy="2365456"/>
          </a:xfrm>
          <a:prstGeom prst="rect">
            <a:avLst/>
          </a:prstGeom>
          <a:ln w="12700">
            <a:miter lim="400000"/>
          </a:ln>
        </p:spPr>
      </p:pic>
      <p:sp>
        <p:nvSpPr>
          <p:cNvPr id="310" name="Shape 310"/>
          <p:cNvSpPr/>
          <p:nvPr/>
        </p:nvSpPr>
        <p:spPr>
          <a:xfrm>
            <a:off x="8609010" y="1676400"/>
            <a:ext cx="2819405" cy="2819400"/>
          </a:xfrm>
          <a:prstGeom prst="ellipse">
            <a:avLst/>
          </a:prstGeom>
          <a:gradFill>
            <a:gsLst>
              <a:gs pos="0">
                <a:srgbClr val="50B9C1">
                  <a:alpha val="7000"/>
                </a:srgbClr>
              </a:gs>
              <a:gs pos="36000">
                <a:srgbClr val="50B9C1">
                  <a:alpha val="6000"/>
                </a:srgbClr>
              </a:gs>
              <a:gs pos="69000">
                <a:srgbClr val="50B9C1">
                  <a:alpha val="0"/>
                </a:srgbClr>
              </a:gs>
            </a:gsLst>
            <a:path path="circle">
              <a:fillToRect l="37721" t="-19636" r="62278" b="119636"/>
            </a:path>
          </a:gradFill>
          <a:ln w="12700">
            <a:miter lim="400000"/>
          </a:ln>
        </p:spPr>
        <p:txBody>
          <a:bodyPr lIns="45718" tIns="45718" rIns="45718" bIns="45718"/>
          <a:lstStyle/>
          <a:p>
            <a:pPr>
              <a:defRPr>
                <a:solidFill>
                  <a:srgbClr val="FFFFFF"/>
                </a:solidFill>
                <a:latin typeface="Century Gothic"/>
                <a:ea typeface="Century Gothic"/>
                <a:cs typeface="Century Gothic"/>
                <a:sym typeface="Century Gothic"/>
              </a:defRPr>
            </a:pPr>
            <a:endParaRPr/>
          </a:p>
        </p:txBody>
      </p:sp>
      <p:pic>
        <p:nvPicPr>
          <p:cNvPr id="311" name="image4.png"/>
          <p:cNvPicPr>
            <a:picLocks noChangeAspect="1"/>
          </p:cNvPicPr>
          <p:nvPr/>
        </p:nvPicPr>
        <p:blipFill>
          <a:blip r:embed="rId4">
            <a:extLst/>
          </a:blip>
          <a:srcRect t="28812"/>
          <a:stretch>
            <a:fillRect/>
          </a:stretch>
        </p:blipFill>
        <p:spPr>
          <a:xfrm>
            <a:off x="7999410" y="-2"/>
            <a:ext cx="1603390" cy="1141410"/>
          </a:xfrm>
          <a:prstGeom prst="rect">
            <a:avLst/>
          </a:prstGeom>
          <a:ln w="12700">
            <a:miter lim="400000"/>
          </a:ln>
        </p:spPr>
      </p:pic>
      <p:pic>
        <p:nvPicPr>
          <p:cNvPr id="312" name="image5.png"/>
          <p:cNvPicPr>
            <a:picLocks noChangeAspect="1"/>
          </p:cNvPicPr>
          <p:nvPr/>
        </p:nvPicPr>
        <p:blipFill>
          <a:blip r:embed="rId5">
            <a:extLst/>
          </a:blip>
          <a:srcRect b="23320"/>
          <a:stretch>
            <a:fillRect/>
          </a:stretch>
        </p:blipFill>
        <p:spPr>
          <a:xfrm>
            <a:off x="8605877" y="6096000"/>
            <a:ext cx="993736" cy="762000"/>
          </a:xfrm>
          <a:prstGeom prst="rect">
            <a:avLst/>
          </a:prstGeom>
          <a:ln w="12700">
            <a:miter lim="400000"/>
          </a:ln>
        </p:spPr>
      </p:pic>
      <p:sp>
        <p:nvSpPr>
          <p:cNvPr id="313" name="Shape 313"/>
          <p:cNvSpPr/>
          <p:nvPr/>
        </p:nvSpPr>
        <p:spPr>
          <a:xfrm>
            <a:off x="10437810" y="0"/>
            <a:ext cx="685803" cy="1143000"/>
          </a:xfrm>
          <a:prstGeom prst="rect">
            <a:avLst/>
          </a:prstGeom>
          <a:solidFill>
            <a:schemeClr val="accent1"/>
          </a:solidFill>
          <a:ln w="12700">
            <a:miter lim="400000"/>
          </a:ln>
          <a:effectLst>
            <a:outerShdw blurRad="38100" dist="25400" dir="5400000" rotWithShape="0">
              <a:srgbClr val="000000">
                <a:alpha val="45000"/>
              </a:srgbClr>
            </a:outerShdw>
          </a:effectLst>
        </p:spPr>
        <p:txBody>
          <a:bodyPr lIns="45718" tIns="45718" rIns="45718" bIns="45718"/>
          <a:lstStyle/>
          <a:p>
            <a:pPr>
              <a:defRPr>
                <a:solidFill>
                  <a:srgbClr val="FFFFFF"/>
                </a:solidFill>
                <a:latin typeface="Century Gothic"/>
                <a:ea typeface="Century Gothic"/>
                <a:cs typeface="Century Gothic"/>
                <a:sym typeface="Century Gothic"/>
              </a:defRPr>
            </a:pPr>
            <a:endParaRPr/>
          </a:p>
        </p:txBody>
      </p:sp>
      <p:sp>
        <p:nvSpPr>
          <p:cNvPr id="314" name="Shape 314"/>
          <p:cNvSpPr>
            <a:spLocks noGrp="1"/>
          </p:cNvSpPr>
          <p:nvPr>
            <p:ph type="title"/>
          </p:nvPr>
        </p:nvSpPr>
        <p:spPr>
          <a:xfrm>
            <a:off x="646109" y="452718"/>
            <a:ext cx="9404726" cy="1400531"/>
          </a:xfrm>
          <a:prstGeom prst="rect">
            <a:avLst/>
          </a:prstGeom>
          <a:extLst>
            <a:ext uri="{C572A759-6A51-4108-AA02-DFA0A04FC94B}">
              <ma14:wrappingTextBoxFlag xmlns:ma14="http://schemas.microsoft.com/office/mac/drawingml/2011/main" xmlns="" val="1"/>
            </a:ext>
          </a:extLst>
        </p:spPr>
        <p:txBody>
          <a:bodyPr/>
          <a:lstStyle/>
          <a:p>
            <a:r>
              <a:t>Title Text</a:t>
            </a:r>
          </a:p>
        </p:txBody>
      </p:sp>
      <p:sp>
        <p:nvSpPr>
          <p:cNvPr id="315" name="Shape 315"/>
          <p:cNvSpPr>
            <a:spLocks noGrp="1"/>
          </p:cNvSpPr>
          <p:nvPr>
            <p:ph type="body" idx="1"/>
          </p:nvPr>
        </p:nvSpPr>
        <p:spPr>
          <a:xfrm>
            <a:off x="1103312" y="2052915"/>
            <a:ext cx="8946541" cy="4195485"/>
          </a:xfrm>
          <a:prstGeom prst="rect">
            <a:avLst/>
          </a:prstGeom>
          <a:extLst>
            <a:ext uri="{C572A759-6A51-4108-AA02-DFA0A04FC94B}">
              <ma14:wrappingTextBoxFlag xmlns:ma14="http://schemas.microsoft.com/office/mac/drawingml/2011/main" xmlns="" val="1"/>
            </a:ext>
          </a:extLst>
        </p:spPr>
        <p:txBody>
          <a:bodyPr/>
          <a:lstStyle/>
          <a:p>
            <a:r>
              <a:t>Body Level One</a:t>
            </a:r>
          </a:p>
          <a:p>
            <a:pPr lvl="1"/>
            <a:r>
              <a:t>Body Level Two</a:t>
            </a:r>
          </a:p>
          <a:p>
            <a:pPr lvl="2"/>
            <a:r>
              <a:t>Body Level Three</a:t>
            </a:r>
          </a:p>
          <a:p>
            <a:pPr lvl="3"/>
            <a:r>
              <a:t>Body Level Four</a:t>
            </a:r>
          </a:p>
          <a:p>
            <a:pPr lvl="4"/>
            <a:r>
              <a:t>Body Level Five</a:t>
            </a:r>
          </a:p>
        </p:txBody>
      </p:sp>
      <p:sp>
        <p:nvSpPr>
          <p:cNvPr id="316" name="Shape 316"/>
          <p:cNvSpPr>
            <a:spLocks noGrp="1"/>
          </p:cNvSpPr>
          <p:nvPr>
            <p:ph type="sldNum" sz="quarter" idx="2"/>
          </p:nvPr>
        </p:nvSpPr>
        <p:spPr>
          <a:xfrm>
            <a:off x="10522499" y="540180"/>
            <a:ext cx="498283" cy="523237"/>
          </a:xfrm>
          <a:prstGeom prst="rect">
            <a:avLst/>
          </a:prstGeom>
        </p:spPr>
        <p:txBody>
          <a:bodyPr lIns="45718" tIns="45718" rIns="45718" bIns="45718"/>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Title and Content">
    <p:spTree>
      <p:nvGrpSpPr>
        <p:cNvPr id="1" name=""/>
        <p:cNvGrpSpPr/>
        <p:nvPr/>
      </p:nvGrpSpPr>
      <p:grpSpPr>
        <a:xfrm>
          <a:off x="0" y="0"/>
          <a:ext cx="0" cy="0"/>
          <a:chOff x="0" y="0"/>
          <a:chExt cx="0" cy="0"/>
        </a:xfrm>
      </p:grpSpPr>
      <p:pic>
        <p:nvPicPr>
          <p:cNvPr id="32" name="image2.png"/>
          <p:cNvPicPr>
            <a:picLocks noChangeAspect="1"/>
          </p:cNvPicPr>
          <p:nvPr/>
        </p:nvPicPr>
        <p:blipFill>
          <a:blip r:embed="rId2">
            <a:extLst/>
          </a:blip>
          <a:srcRect l="3613"/>
          <a:stretch>
            <a:fillRect/>
          </a:stretch>
        </p:blipFill>
        <p:spPr>
          <a:xfrm>
            <a:off x="-2" y="2669682"/>
            <a:ext cx="4037016" cy="4188318"/>
          </a:xfrm>
          <a:prstGeom prst="rect">
            <a:avLst/>
          </a:prstGeom>
          <a:ln w="12700">
            <a:miter lim="400000"/>
          </a:ln>
        </p:spPr>
      </p:pic>
      <p:pic>
        <p:nvPicPr>
          <p:cNvPr id="33" name="image3.png"/>
          <p:cNvPicPr>
            <a:picLocks noChangeAspect="1"/>
          </p:cNvPicPr>
          <p:nvPr/>
        </p:nvPicPr>
        <p:blipFill>
          <a:blip r:embed="rId3">
            <a:extLst/>
          </a:blip>
          <a:srcRect l="35640"/>
          <a:stretch>
            <a:fillRect/>
          </a:stretch>
        </p:blipFill>
        <p:spPr>
          <a:xfrm>
            <a:off x="-1" y="2892344"/>
            <a:ext cx="1522414" cy="2365456"/>
          </a:xfrm>
          <a:prstGeom prst="rect">
            <a:avLst/>
          </a:prstGeom>
          <a:ln w="12700">
            <a:miter lim="400000"/>
          </a:ln>
        </p:spPr>
      </p:pic>
      <p:sp>
        <p:nvSpPr>
          <p:cNvPr id="34" name="Shape 34"/>
          <p:cNvSpPr/>
          <p:nvPr/>
        </p:nvSpPr>
        <p:spPr>
          <a:xfrm>
            <a:off x="8609010" y="1676400"/>
            <a:ext cx="2819405" cy="2819400"/>
          </a:xfrm>
          <a:prstGeom prst="ellipse">
            <a:avLst/>
          </a:prstGeom>
          <a:gradFill>
            <a:gsLst>
              <a:gs pos="0">
                <a:srgbClr val="50B9C1">
                  <a:alpha val="7000"/>
                </a:srgbClr>
              </a:gs>
              <a:gs pos="36000">
                <a:srgbClr val="50B9C1">
                  <a:alpha val="6000"/>
                </a:srgbClr>
              </a:gs>
              <a:gs pos="69000">
                <a:srgbClr val="50B9C1">
                  <a:alpha val="0"/>
                </a:srgbClr>
              </a:gs>
            </a:gsLst>
            <a:path path="circle">
              <a:fillToRect l="37721" t="-19636" r="62278" b="119636"/>
            </a:path>
          </a:gradFill>
          <a:ln w="12700">
            <a:miter lim="400000"/>
          </a:ln>
        </p:spPr>
        <p:txBody>
          <a:bodyPr lIns="45718" tIns="45718" rIns="45718" bIns="45718"/>
          <a:lstStyle/>
          <a:p>
            <a:pPr>
              <a:defRPr>
                <a:solidFill>
                  <a:srgbClr val="FFFFFF"/>
                </a:solidFill>
                <a:latin typeface="Century Gothic"/>
                <a:ea typeface="Century Gothic"/>
                <a:cs typeface="Century Gothic"/>
                <a:sym typeface="Century Gothic"/>
              </a:defRPr>
            </a:pPr>
            <a:endParaRPr/>
          </a:p>
        </p:txBody>
      </p:sp>
      <p:pic>
        <p:nvPicPr>
          <p:cNvPr id="35" name="image4.png"/>
          <p:cNvPicPr>
            <a:picLocks noChangeAspect="1"/>
          </p:cNvPicPr>
          <p:nvPr/>
        </p:nvPicPr>
        <p:blipFill>
          <a:blip r:embed="rId4">
            <a:extLst/>
          </a:blip>
          <a:srcRect t="28812"/>
          <a:stretch>
            <a:fillRect/>
          </a:stretch>
        </p:blipFill>
        <p:spPr>
          <a:xfrm>
            <a:off x="7999410" y="-2"/>
            <a:ext cx="1603390" cy="1141410"/>
          </a:xfrm>
          <a:prstGeom prst="rect">
            <a:avLst/>
          </a:prstGeom>
          <a:ln w="12700">
            <a:miter lim="400000"/>
          </a:ln>
        </p:spPr>
      </p:pic>
      <p:pic>
        <p:nvPicPr>
          <p:cNvPr id="36" name="image5.png"/>
          <p:cNvPicPr>
            <a:picLocks noChangeAspect="1"/>
          </p:cNvPicPr>
          <p:nvPr/>
        </p:nvPicPr>
        <p:blipFill>
          <a:blip r:embed="rId5">
            <a:extLst/>
          </a:blip>
          <a:srcRect b="23320"/>
          <a:stretch>
            <a:fillRect/>
          </a:stretch>
        </p:blipFill>
        <p:spPr>
          <a:xfrm>
            <a:off x="8605877" y="6096000"/>
            <a:ext cx="993736" cy="762000"/>
          </a:xfrm>
          <a:prstGeom prst="rect">
            <a:avLst/>
          </a:prstGeom>
          <a:ln w="12700">
            <a:miter lim="400000"/>
          </a:ln>
        </p:spPr>
      </p:pic>
      <p:sp>
        <p:nvSpPr>
          <p:cNvPr id="37" name="Shape 37"/>
          <p:cNvSpPr/>
          <p:nvPr/>
        </p:nvSpPr>
        <p:spPr>
          <a:xfrm>
            <a:off x="10437810" y="0"/>
            <a:ext cx="685803" cy="1143000"/>
          </a:xfrm>
          <a:prstGeom prst="rect">
            <a:avLst/>
          </a:prstGeom>
          <a:solidFill>
            <a:schemeClr val="accent1"/>
          </a:solidFill>
          <a:ln w="12700">
            <a:miter lim="400000"/>
          </a:ln>
          <a:effectLst>
            <a:outerShdw blurRad="38100" dist="25400" dir="5400000" rotWithShape="0">
              <a:srgbClr val="000000">
                <a:alpha val="45000"/>
              </a:srgbClr>
            </a:outerShdw>
          </a:effectLst>
        </p:spPr>
        <p:txBody>
          <a:bodyPr lIns="45718" tIns="45718" rIns="45718" bIns="45718"/>
          <a:lstStyle/>
          <a:p>
            <a:pPr>
              <a:defRPr>
                <a:solidFill>
                  <a:srgbClr val="FFFFFF"/>
                </a:solidFill>
                <a:latin typeface="Century Gothic"/>
                <a:ea typeface="Century Gothic"/>
                <a:cs typeface="Century Gothic"/>
                <a:sym typeface="Century Gothic"/>
              </a:defRPr>
            </a:pPr>
            <a:endParaRPr/>
          </a:p>
        </p:txBody>
      </p:sp>
      <p:sp>
        <p:nvSpPr>
          <p:cNvPr id="38" name="Shape 38"/>
          <p:cNvSpPr>
            <a:spLocks noGrp="1"/>
          </p:cNvSpPr>
          <p:nvPr>
            <p:ph type="title"/>
          </p:nvPr>
        </p:nvSpPr>
        <p:spPr>
          <a:xfrm>
            <a:off x="646109" y="452718"/>
            <a:ext cx="9404726" cy="1400531"/>
          </a:xfrm>
          <a:prstGeom prst="rect">
            <a:avLst/>
          </a:prstGeom>
          <a:extLst>
            <a:ext uri="{C572A759-6A51-4108-AA02-DFA0A04FC94B}">
              <ma14:wrappingTextBoxFlag xmlns:ma14="http://schemas.microsoft.com/office/mac/drawingml/2011/main" xmlns="" val="1"/>
            </a:ext>
          </a:extLst>
        </p:spPr>
        <p:txBody>
          <a:bodyPr/>
          <a:lstStyle/>
          <a:p>
            <a:r>
              <a:t>Title Text</a:t>
            </a:r>
          </a:p>
        </p:txBody>
      </p:sp>
      <p:sp>
        <p:nvSpPr>
          <p:cNvPr id="39" name="Shape 39"/>
          <p:cNvSpPr>
            <a:spLocks noGrp="1"/>
          </p:cNvSpPr>
          <p:nvPr>
            <p:ph type="body" idx="1"/>
          </p:nvPr>
        </p:nvSpPr>
        <p:spPr>
          <a:xfrm>
            <a:off x="1103312" y="2052915"/>
            <a:ext cx="8946541" cy="4195485"/>
          </a:xfrm>
          <a:prstGeom prst="rect">
            <a:avLst/>
          </a:prstGeom>
          <a:extLst>
            <a:ext uri="{C572A759-6A51-4108-AA02-DFA0A04FC94B}">
              <ma14:wrappingTextBoxFlag xmlns:ma14="http://schemas.microsoft.com/office/mac/drawingml/2011/main" xmlns="" val="1"/>
            </a:ext>
          </a:extLst>
        </p:spPr>
        <p:txBody>
          <a:bodyPr/>
          <a:lstStyle/>
          <a:p>
            <a:r>
              <a:t>Body Level One</a:t>
            </a:r>
          </a:p>
          <a:p>
            <a:pPr lvl="1"/>
            <a:r>
              <a:t>Body Level Two</a:t>
            </a:r>
          </a:p>
          <a:p>
            <a:pPr lvl="2"/>
            <a:r>
              <a:t>Body Level Three</a:t>
            </a:r>
          </a:p>
          <a:p>
            <a:pPr lvl="3"/>
            <a:r>
              <a:t>Body Level Four</a:t>
            </a:r>
          </a:p>
          <a:p>
            <a:pPr lvl="4"/>
            <a:r>
              <a:t>Body Level Five</a:t>
            </a:r>
          </a:p>
        </p:txBody>
      </p:sp>
      <p:sp>
        <p:nvSpPr>
          <p:cNvPr id="40" name="Shape 40"/>
          <p:cNvSpPr>
            <a:spLocks noGrp="1"/>
          </p:cNvSpPr>
          <p:nvPr>
            <p:ph type="sldNum" sz="quarter" idx="2"/>
          </p:nvPr>
        </p:nvSpPr>
        <p:spPr>
          <a:xfrm>
            <a:off x="10522499" y="540180"/>
            <a:ext cx="498283" cy="523237"/>
          </a:xfrm>
          <a:prstGeom prst="rect">
            <a:avLst/>
          </a:prstGeom>
        </p:spPr>
        <p:txBody>
          <a:bodyPr lIns="45718" tIns="45718" rIns="45718" bIns="45718"/>
          <a:lstStyle/>
          <a:p>
            <a:fld id="{86CB4B4D-7CA3-9044-876B-883B54F8677D}" type="slidenum">
              <a:t>‹#›</a:t>
            </a:fld>
            <a:endParaRPr/>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tx">
  <p:cSld name="Section Header">
    <p:spTree>
      <p:nvGrpSpPr>
        <p:cNvPr id="1" name=""/>
        <p:cNvGrpSpPr/>
        <p:nvPr/>
      </p:nvGrpSpPr>
      <p:grpSpPr>
        <a:xfrm>
          <a:off x="0" y="0"/>
          <a:ext cx="0" cy="0"/>
          <a:chOff x="0" y="0"/>
          <a:chExt cx="0" cy="0"/>
        </a:xfrm>
      </p:grpSpPr>
      <p:pic>
        <p:nvPicPr>
          <p:cNvPr id="323" name="image2.png"/>
          <p:cNvPicPr>
            <a:picLocks noChangeAspect="1"/>
          </p:cNvPicPr>
          <p:nvPr/>
        </p:nvPicPr>
        <p:blipFill>
          <a:blip r:embed="rId2">
            <a:extLst/>
          </a:blip>
          <a:srcRect l="3613"/>
          <a:stretch>
            <a:fillRect/>
          </a:stretch>
        </p:blipFill>
        <p:spPr>
          <a:xfrm>
            <a:off x="-2" y="2669682"/>
            <a:ext cx="4037016" cy="4188318"/>
          </a:xfrm>
          <a:prstGeom prst="rect">
            <a:avLst/>
          </a:prstGeom>
          <a:ln w="12700">
            <a:miter lim="400000"/>
          </a:ln>
        </p:spPr>
      </p:pic>
      <p:pic>
        <p:nvPicPr>
          <p:cNvPr id="324" name="image3.png"/>
          <p:cNvPicPr>
            <a:picLocks noChangeAspect="1"/>
          </p:cNvPicPr>
          <p:nvPr/>
        </p:nvPicPr>
        <p:blipFill>
          <a:blip r:embed="rId3">
            <a:extLst/>
          </a:blip>
          <a:srcRect l="35640"/>
          <a:stretch>
            <a:fillRect/>
          </a:stretch>
        </p:blipFill>
        <p:spPr>
          <a:xfrm>
            <a:off x="-1" y="2892344"/>
            <a:ext cx="1522414" cy="2365456"/>
          </a:xfrm>
          <a:prstGeom prst="rect">
            <a:avLst/>
          </a:prstGeom>
          <a:ln w="12700">
            <a:miter lim="400000"/>
          </a:ln>
        </p:spPr>
      </p:pic>
      <p:sp>
        <p:nvSpPr>
          <p:cNvPr id="325" name="Shape 325"/>
          <p:cNvSpPr/>
          <p:nvPr/>
        </p:nvSpPr>
        <p:spPr>
          <a:xfrm>
            <a:off x="8609010" y="1676400"/>
            <a:ext cx="2819405" cy="2819400"/>
          </a:xfrm>
          <a:prstGeom prst="ellipse">
            <a:avLst/>
          </a:prstGeom>
          <a:gradFill>
            <a:gsLst>
              <a:gs pos="0">
                <a:srgbClr val="50B9C1">
                  <a:alpha val="7000"/>
                </a:srgbClr>
              </a:gs>
              <a:gs pos="36000">
                <a:srgbClr val="50B9C1">
                  <a:alpha val="6000"/>
                </a:srgbClr>
              </a:gs>
              <a:gs pos="69000">
                <a:srgbClr val="50B9C1">
                  <a:alpha val="0"/>
                </a:srgbClr>
              </a:gs>
            </a:gsLst>
            <a:path path="circle">
              <a:fillToRect l="37721" t="-19636" r="62278" b="119636"/>
            </a:path>
          </a:gradFill>
          <a:ln w="12700">
            <a:miter lim="400000"/>
          </a:ln>
        </p:spPr>
        <p:txBody>
          <a:bodyPr lIns="45718" tIns="45718" rIns="45718" bIns="45718"/>
          <a:lstStyle/>
          <a:p>
            <a:pPr>
              <a:defRPr>
                <a:solidFill>
                  <a:srgbClr val="FFFFFF"/>
                </a:solidFill>
                <a:latin typeface="Century Gothic"/>
                <a:ea typeface="Century Gothic"/>
                <a:cs typeface="Century Gothic"/>
                <a:sym typeface="Century Gothic"/>
              </a:defRPr>
            </a:pPr>
            <a:endParaRPr/>
          </a:p>
        </p:txBody>
      </p:sp>
      <p:pic>
        <p:nvPicPr>
          <p:cNvPr id="326" name="image4.png"/>
          <p:cNvPicPr>
            <a:picLocks noChangeAspect="1"/>
          </p:cNvPicPr>
          <p:nvPr/>
        </p:nvPicPr>
        <p:blipFill>
          <a:blip r:embed="rId4">
            <a:extLst/>
          </a:blip>
          <a:srcRect t="28812"/>
          <a:stretch>
            <a:fillRect/>
          </a:stretch>
        </p:blipFill>
        <p:spPr>
          <a:xfrm>
            <a:off x="7999410" y="-2"/>
            <a:ext cx="1603390" cy="1141410"/>
          </a:xfrm>
          <a:prstGeom prst="rect">
            <a:avLst/>
          </a:prstGeom>
          <a:ln w="12700">
            <a:miter lim="400000"/>
          </a:ln>
        </p:spPr>
      </p:pic>
      <p:pic>
        <p:nvPicPr>
          <p:cNvPr id="327" name="image5.png"/>
          <p:cNvPicPr>
            <a:picLocks noChangeAspect="1"/>
          </p:cNvPicPr>
          <p:nvPr/>
        </p:nvPicPr>
        <p:blipFill>
          <a:blip r:embed="rId5">
            <a:extLst/>
          </a:blip>
          <a:srcRect b="23320"/>
          <a:stretch>
            <a:fillRect/>
          </a:stretch>
        </p:blipFill>
        <p:spPr>
          <a:xfrm>
            <a:off x="8605877" y="6096000"/>
            <a:ext cx="993736" cy="762000"/>
          </a:xfrm>
          <a:prstGeom prst="rect">
            <a:avLst/>
          </a:prstGeom>
          <a:ln w="12700">
            <a:miter lim="400000"/>
          </a:ln>
        </p:spPr>
      </p:pic>
      <p:sp>
        <p:nvSpPr>
          <p:cNvPr id="328" name="Shape 328"/>
          <p:cNvSpPr/>
          <p:nvPr/>
        </p:nvSpPr>
        <p:spPr>
          <a:xfrm>
            <a:off x="10437810" y="0"/>
            <a:ext cx="685803" cy="1143000"/>
          </a:xfrm>
          <a:prstGeom prst="rect">
            <a:avLst/>
          </a:prstGeom>
          <a:solidFill>
            <a:schemeClr val="accent1"/>
          </a:solidFill>
          <a:ln w="12700">
            <a:miter lim="400000"/>
          </a:ln>
          <a:effectLst>
            <a:outerShdw blurRad="38100" dist="25400" dir="5400000" rotWithShape="0">
              <a:srgbClr val="000000">
                <a:alpha val="45000"/>
              </a:srgbClr>
            </a:outerShdw>
          </a:effectLst>
        </p:spPr>
        <p:txBody>
          <a:bodyPr lIns="45718" tIns="45718" rIns="45718" bIns="45718"/>
          <a:lstStyle/>
          <a:p>
            <a:pPr>
              <a:defRPr>
                <a:solidFill>
                  <a:srgbClr val="FFFFFF"/>
                </a:solidFill>
                <a:latin typeface="Century Gothic"/>
                <a:ea typeface="Century Gothic"/>
                <a:cs typeface="Century Gothic"/>
                <a:sym typeface="Century Gothic"/>
              </a:defRPr>
            </a:pPr>
            <a:endParaRPr/>
          </a:p>
        </p:txBody>
      </p:sp>
      <p:sp>
        <p:nvSpPr>
          <p:cNvPr id="329" name="Shape 329"/>
          <p:cNvSpPr>
            <a:spLocks noGrp="1"/>
          </p:cNvSpPr>
          <p:nvPr>
            <p:ph type="title"/>
          </p:nvPr>
        </p:nvSpPr>
        <p:spPr>
          <a:xfrm>
            <a:off x="1154954" y="2861733"/>
            <a:ext cx="8825660" cy="1915650"/>
          </a:xfrm>
          <a:prstGeom prst="rect">
            <a:avLst/>
          </a:prstGeom>
          <a:extLst>
            <a:ext uri="{C572A759-6A51-4108-AA02-DFA0A04FC94B}">
              <ma14:wrappingTextBoxFlag xmlns:ma14="http://schemas.microsoft.com/office/mac/drawingml/2011/main" xmlns="" val="1"/>
            </a:ext>
          </a:extLst>
        </p:spPr>
        <p:txBody>
          <a:bodyPr anchor="b"/>
          <a:lstStyle>
            <a:lvl1pPr>
              <a:defRPr sz="4000"/>
            </a:lvl1pPr>
          </a:lstStyle>
          <a:p>
            <a:r>
              <a:t>Title Text</a:t>
            </a:r>
          </a:p>
        </p:txBody>
      </p:sp>
      <p:sp>
        <p:nvSpPr>
          <p:cNvPr id="330" name="Shape 330"/>
          <p:cNvSpPr>
            <a:spLocks noGrp="1"/>
          </p:cNvSpPr>
          <p:nvPr>
            <p:ph type="body" sz="quarter" idx="1"/>
          </p:nvPr>
        </p:nvSpPr>
        <p:spPr>
          <a:xfrm>
            <a:off x="1154954" y="4777380"/>
            <a:ext cx="8825660" cy="860403"/>
          </a:xfrm>
          <a:prstGeom prst="rect">
            <a:avLst/>
          </a:prstGeom>
          <a:extLst>
            <a:ext uri="{C572A759-6A51-4108-AA02-DFA0A04FC94B}">
              <ma14:wrappingTextBoxFlag xmlns:ma14="http://schemas.microsoft.com/office/mac/drawingml/2011/main" xmlns="" val="1"/>
            </a:ext>
          </a:extLst>
        </p:spPr>
        <p:txBody>
          <a:bodyPr/>
          <a:lstStyle>
            <a:lvl1pPr marL="0" indent="0">
              <a:buClrTx/>
              <a:buSzTx/>
              <a:buFontTx/>
              <a:buNone/>
              <a:defRPr cap="all">
                <a:solidFill>
                  <a:srgbClr val="8AD0D6"/>
                </a:solidFill>
              </a:defRPr>
            </a:lvl1pPr>
            <a:lvl2pPr marL="0" indent="0">
              <a:buClrTx/>
              <a:buSzTx/>
              <a:buFontTx/>
              <a:buNone/>
              <a:defRPr cap="all">
                <a:solidFill>
                  <a:srgbClr val="8AD0D6"/>
                </a:solidFill>
              </a:defRPr>
            </a:lvl2pPr>
            <a:lvl3pPr marL="0" indent="0">
              <a:buClrTx/>
              <a:buSzTx/>
              <a:buFontTx/>
              <a:buNone/>
              <a:defRPr cap="all">
                <a:solidFill>
                  <a:srgbClr val="8AD0D6"/>
                </a:solidFill>
              </a:defRPr>
            </a:lvl3pPr>
            <a:lvl4pPr marL="0" indent="0">
              <a:buClrTx/>
              <a:buSzTx/>
              <a:buFontTx/>
              <a:buNone/>
              <a:defRPr cap="all">
                <a:solidFill>
                  <a:srgbClr val="8AD0D6"/>
                </a:solidFill>
              </a:defRPr>
            </a:lvl4pPr>
            <a:lvl5pPr marL="0" indent="0">
              <a:buClrTx/>
              <a:buSzTx/>
              <a:buFontTx/>
              <a:buNone/>
              <a:defRPr cap="all">
                <a:solidFill>
                  <a:srgbClr val="8AD0D6"/>
                </a:solidFill>
              </a:defRPr>
            </a:lvl5pPr>
          </a:lstStyle>
          <a:p>
            <a:r>
              <a:t>Body Level One</a:t>
            </a:r>
          </a:p>
          <a:p>
            <a:pPr lvl="1"/>
            <a:r>
              <a:t>Body Level Two</a:t>
            </a:r>
          </a:p>
          <a:p>
            <a:pPr lvl="2"/>
            <a:r>
              <a:t>Body Level Three</a:t>
            </a:r>
          </a:p>
          <a:p>
            <a:pPr lvl="3"/>
            <a:r>
              <a:t>Body Level Four</a:t>
            </a:r>
          </a:p>
          <a:p>
            <a:pPr lvl="4"/>
            <a:r>
              <a:t>Body Level Five</a:t>
            </a:r>
          </a:p>
        </p:txBody>
      </p:sp>
      <p:sp>
        <p:nvSpPr>
          <p:cNvPr id="331" name="Shape 331"/>
          <p:cNvSpPr>
            <a:spLocks noGrp="1"/>
          </p:cNvSpPr>
          <p:nvPr>
            <p:ph type="sldNum" sz="quarter" idx="2"/>
          </p:nvPr>
        </p:nvSpPr>
        <p:spPr>
          <a:xfrm>
            <a:off x="10522500" y="540180"/>
            <a:ext cx="498283" cy="523237"/>
          </a:xfrm>
          <a:prstGeom prst="rect">
            <a:avLst/>
          </a:prstGeom>
        </p:spPr>
        <p:txBody>
          <a:bodyPr lIns="45718" tIns="45718" rIns="45718" bIns="45718"/>
          <a:lstStyle/>
          <a:p>
            <a:fld id="{86CB4B4D-7CA3-9044-876B-883B54F8677D}" type="slidenum">
              <a:t>‹#›</a:t>
            </a:fld>
            <a:endParaRPr/>
          </a:p>
        </p:txBody>
      </p:sp>
    </p:spTree>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tx">
  <p:cSld name="Two Content">
    <p:spTree>
      <p:nvGrpSpPr>
        <p:cNvPr id="1" name=""/>
        <p:cNvGrpSpPr/>
        <p:nvPr/>
      </p:nvGrpSpPr>
      <p:grpSpPr>
        <a:xfrm>
          <a:off x="0" y="0"/>
          <a:ext cx="0" cy="0"/>
          <a:chOff x="0" y="0"/>
          <a:chExt cx="0" cy="0"/>
        </a:xfrm>
      </p:grpSpPr>
      <p:pic>
        <p:nvPicPr>
          <p:cNvPr id="338" name="image2.png"/>
          <p:cNvPicPr>
            <a:picLocks noChangeAspect="1"/>
          </p:cNvPicPr>
          <p:nvPr/>
        </p:nvPicPr>
        <p:blipFill>
          <a:blip r:embed="rId2">
            <a:extLst/>
          </a:blip>
          <a:srcRect l="3613"/>
          <a:stretch>
            <a:fillRect/>
          </a:stretch>
        </p:blipFill>
        <p:spPr>
          <a:xfrm>
            <a:off x="-2" y="2669682"/>
            <a:ext cx="4037016" cy="4188318"/>
          </a:xfrm>
          <a:prstGeom prst="rect">
            <a:avLst/>
          </a:prstGeom>
          <a:ln w="12700">
            <a:miter lim="400000"/>
          </a:ln>
        </p:spPr>
      </p:pic>
      <p:pic>
        <p:nvPicPr>
          <p:cNvPr id="339" name="image3.png"/>
          <p:cNvPicPr>
            <a:picLocks noChangeAspect="1"/>
          </p:cNvPicPr>
          <p:nvPr/>
        </p:nvPicPr>
        <p:blipFill>
          <a:blip r:embed="rId3">
            <a:extLst/>
          </a:blip>
          <a:srcRect l="35640"/>
          <a:stretch>
            <a:fillRect/>
          </a:stretch>
        </p:blipFill>
        <p:spPr>
          <a:xfrm>
            <a:off x="-1" y="2892344"/>
            <a:ext cx="1522414" cy="2365456"/>
          </a:xfrm>
          <a:prstGeom prst="rect">
            <a:avLst/>
          </a:prstGeom>
          <a:ln w="12700">
            <a:miter lim="400000"/>
          </a:ln>
        </p:spPr>
      </p:pic>
      <p:sp>
        <p:nvSpPr>
          <p:cNvPr id="340" name="Shape 340"/>
          <p:cNvSpPr/>
          <p:nvPr/>
        </p:nvSpPr>
        <p:spPr>
          <a:xfrm>
            <a:off x="8609010" y="1676400"/>
            <a:ext cx="2819405" cy="2819400"/>
          </a:xfrm>
          <a:prstGeom prst="ellipse">
            <a:avLst/>
          </a:prstGeom>
          <a:gradFill>
            <a:gsLst>
              <a:gs pos="0">
                <a:srgbClr val="50B9C1">
                  <a:alpha val="7000"/>
                </a:srgbClr>
              </a:gs>
              <a:gs pos="36000">
                <a:srgbClr val="50B9C1">
                  <a:alpha val="6000"/>
                </a:srgbClr>
              </a:gs>
              <a:gs pos="69000">
                <a:srgbClr val="50B9C1">
                  <a:alpha val="0"/>
                </a:srgbClr>
              </a:gs>
            </a:gsLst>
            <a:path path="circle">
              <a:fillToRect l="37721" t="-19636" r="62278" b="119636"/>
            </a:path>
          </a:gradFill>
          <a:ln w="12700">
            <a:miter lim="400000"/>
          </a:ln>
        </p:spPr>
        <p:txBody>
          <a:bodyPr lIns="45718" tIns="45718" rIns="45718" bIns="45718"/>
          <a:lstStyle/>
          <a:p>
            <a:pPr>
              <a:defRPr>
                <a:solidFill>
                  <a:srgbClr val="FFFFFF"/>
                </a:solidFill>
                <a:latin typeface="Century Gothic"/>
                <a:ea typeface="Century Gothic"/>
                <a:cs typeface="Century Gothic"/>
                <a:sym typeface="Century Gothic"/>
              </a:defRPr>
            </a:pPr>
            <a:endParaRPr/>
          </a:p>
        </p:txBody>
      </p:sp>
      <p:pic>
        <p:nvPicPr>
          <p:cNvPr id="341" name="image4.png"/>
          <p:cNvPicPr>
            <a:picLocks noChangeAspect="1"/>
          </p:cNvPicPr>
          <p:nvPr/>
        </p:nvPicPr>
        <p:blipFill>
          <a:blip r:embed="rId4">
            <a:extLst/>
          </a:blip>
          <a:srcRect t="28812"/>
          <a:stretch>
            <a:fillRect/>
          </a:stretch>
        </p:blipFill>
        <p:spPr>
          <a:xfrm>
            <a:off x="7999410" y="-2"/>
            <a:ext cx="1603390" cy="1141410"/>
          </a:xfrm>
          <a:prstGeom prst="rect">
            <a:avLst/>
          </a:prstGeom>
          <a:ln w="12700">
            <a:miter lim="400000"/>
          </a:ln>
        </p:spPr>
      </p:pic>
      <p:pic>
        <p:nvPicPr>
          <p:cNvPr id="342" name="image5.png"/>
          <p:cNvPicPr>
            <a:picLocks noChangeAspect="1"/>
          </p:cNvPicPr>
          <p:nvPr/>
        </p:nvPicPr>
        <p:blipFill>
          <a:blip r:embed="rId5">
            <a:extLst/>
          </a:blip>
          <a:srcRect b="23320"/>
          <a:stretch>
            <a:fillRect/>
          </a:stretch>
        </p:blipFill>
        <p:spPr>
          <a:xfrm>
            <a:off x="8605877" y="6096000"/>
            <a:ext cx="993736" cy="762000"/>
          </a:xfrm>
          <a:prstGeom prst="rect">
            <a:avLst/>
          </a:prstGeom>
          <a:ln w="12700">
            <a:miter lim="400000"/>
          </a:ln>
        </p:spPr>
      </p:pic>
      <p:sp>
        <p:nvSpPr>
          <p:cNvPr id="343" name="Shape 343"/>
          <p:cNvSpPr/>
          <p:nvPr/>
        </p:nvSpPr>
        <p:spPr>
          <a:xfrm>
            <a:off x="10437810" y="0"/>
            <a:ext cx="685803" cy="1143000"/>
          </a:xfrm>
          <a:prstGeom prst="rect">
            <a:avLst/>
          </a:prstGeom>
          <a:solidFill>
            <a:schemeClr val="accent1"/>
          </a:solidFill>
          <a:ln w="12700">
            <a:miter lim="400000"/>
          </a:ln>
          <a:effectLst>
            <a:outerShdw blurRad="38100" dist="25400" dir="5400000" rotWithShape="0">
              <a:srgbClr val="000000">
                <a:alpha val="45000"/>
              </a:srgbClr>
            </a:outerShdw>
          </a:effectLst>
        </p:spPr>
        <p:txBody>
          <a:bodyPr lIns="45718" tIns="45718" rIns="45718" bIns="45718"/>
          <a:lstStyle/>
          <a:p>
            <a:pPr>
              <a:defRPr>
                <a:solidFill>
                  <a:srgbClr val="FFFFFF"/>
                </a:solidFill>
                <a:latin typeface="Century Gothic"/>
                <a:ea typeface="Century Gothic"/>
                <a:cs typeface="Century Gothic"/>
                <a:sym typeface="Century Gothic"/>
              </a:defRPr>
            </a:pPr>
            <a:endParaRPr/>
          </a:p>
        </p:txBody>
      </p:sp>
      <p:sp>
        <p:nvSpPr>
          <p:cNvPr id="344" name="Shape 344"/>
          <p:cNvSpPr>
            <a:spLocks noGrp="1"/>
          </p:cNvSpPr>
          <p:nvPr>
            <p:ph type="title"/>
          </p:nvPr>
        </p:nvSpPr>
        <p:spPr>
          <a:xfrm>
            <a:off x="646109" y="452718"/>
            <a:ext cx="9404726" cy="1400531"/>
          </a:xfrm>
          <a:prstGeom prst="rect">
            <a:avLst/>
          </a:prstGeom>
          <a:extLst>
            <a:ext uri="{C572A759-6A51-4108-AA02-DFA0A04FC94B}">
              <ma14:wrappingTextBoxFlag xmlns:ma14="http://schemas.microsoft.com/office/mac/drawingml/2011/main" xmlns="" val="1"/>
            </a:ext>
          </a:extLst>
        </p:spPr>
        <p:txBody>
          <a:bodyPr/>
          <a:lstStyle/>
          <a:p>
            <a:r>
              <a:t>Title Text</a:t>
            </a:r>
          </a:p>
        </p:txBody>
      </p:sp>
      <p:sp>
        <p:nvSpPr>
          <p:cNvPr id="345" name="Shape 345"/>
          <p:cNvSpPr>
            <a:spLocks noGrp="1"/>
          </p:cNvSpPr>
          <p:nvPr>
            <p:ph type="body" sz="half" idx="1"/>
          </p:nvPr>
        </p:nvSpPr>
        <p:spPr>
          <a:xfrm>
            <a:off x="1103312" y="2060575"/>
            <a:ext cx="4396341" cy="4195763"/>
          </a:xfrm>
          <a:prstGeom prst="rect">
            <a:avLst/>
          </a:prstGeom>
          <a:extLst>
            <a:ext uri="{C572A759-6A51-4108-AA02-DFA0A04FC94B}">
              <ma14:wrappingTextBoxFlag xmlns:ma14="http://schemas.microsoft.com/office/mac/drawingml/2011/main" xmlns="" val="1"/>
            </a:ext>
          </a:extLst>
        </p:spPr>
        <p:txBody>
          <a:bodyPr/>
          <a:lstStyle>
            <a:lvl1pPr>
              <a:defRPr sz="1800"/>
            </a:lvl1pPr>
            <a:lvl2pPr marL="778668" indent="-321468">
              <a:defRPr sz="1800"/>
            </a:lvl2pPr>
            <a:lvl3pPr marL="1208314" indent="-293914">
              <a:defRPr sz="1800"/>
            </a:lvl3pPr>
            <a:lvl4pPr marL="1714500" indent="-342900">
              <a:defRPr sz="1800"/>
            </a:lvl4pPr>
            <a:lvl5pPr marL="2171700" indent="-342900">
              <a:defRPr sz="1800"/>
            </a:lvl5pPr>
          </a:lstStyle>
          <a:p>
            <a:r>
              <a:t>Body Level One</a:t>
            </a:r>
          </a:p>
          <a:p>
            <a:pPr lvl="1"/>
            <a:r>
              <a:t>Body Level Two</a:t>
            </a:r>
          </a:p>
          <a:p>
            <a:pPr lvl="2"/>
            <a:r>
              <a:t>Body Level Three</a:t>
            </a:r>
          </a:p>
          <a:p>
            <a:pPr lvl="3"/>
            <a:r>
              <a:t>Body Level Four</a:t>
            </a:r>
          </a:p>
          <a:p>
            <a:pPr lvl="4"/>
            <a:r>
              <a:t>Body Level Five</a:t>
            </a:r>
          </a:p>
        </p:txBody>
      </p:sp>
      <p:sp>
        <p:nvSpPr>
          <p:cNvPr id="346" name="Shape 346"/>
          <p:cNvSpPr>
            <a:spLocks noGrp="1"/>
          </p:cNvSpPr>
          <p:nvPr>
            <p:ph type="sldNum" sz="quarter" idx="2"/>
          </p:nvPr>
        </p:nvSpPr>
        <p:spPr>
          <a:xfrm>
            <a:off x="10522500" y="540180"/>
            <a:ext cx="498283" cy="523237"/>
          </a:xfrm>
          <a:prstGeom prst="rect">
            <a:avLst/>
          </a:prstGeom>
        </p:spPr>
        <p:txBody>
          <a:bodyPr lIns="45718" tIns="45718" rIns="45718" bIns="45718"/>
          <a:lstStyle/>
          <a:p>
            <a:fld id="{86CB4B4D-7CA3-9044-876B-883B54F8677D}" type="slidenum">
              <a:t>‹#›</a:t>
            </a:fld>
            <a:endParaRPr/>
          </a:p>
        </p:txBody>
      </p:sp>
    </p:spTree>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tx">
  <p:cSld name="Comparison">
    <p:spTree>
      <p:nvGrpSpPr>
        <p:cNvPr id="1" name=""/>
        <p:cNvGrpSpPr/>
        <p:nvPr/>
      </p:nvGrpSpPr>
      <p:grpSpPr>
        <a:xfrm>
          <a:off x="0" y="0"/>
          <a:ext cx="0" cy="0"/>
          <a:chOff x="0" y="0"/>
          <a:chExt cx="0" cy="0"/>
        </a:xfrm>
      </p:grpSpPr>
      <p:pic>
        <p:nvPicPr>
          <p:cNvPr id="353" name="image2.png"/>
          <p:cNvPicPr>
            <a:picLocks noChangeAspect="1"/>
          </p:cNvPicPr>
          <p:nvPr/>
        </p:nvPicPr>
        <p:blipFill>
          <a:blip r:embed="rId2">
            <a:extLst/>
          </a:blip>
          <a:srcRect l="3613"/>
          <a:stretch>
            <a:fillRect/>
          </a:stretch>
        </p:blipFill>
        <p:spPr>
          <a:xfrm>
            <a:off x="-2" y="2669682"/>
            <a:ext cx="4037016" cy="4188318"/>
          </a:xfrm>
          <a:prstGeom prst="rect">
            <a:avLst/>
          </a:prstGeom>
          <a:ln w="12700">
            <a:miter lim="400000"/>
          </a:ln>
        </p:spPr>
      </p:pic>
      <p:pic>
        <p:nvPicPr>
          <p:cNvPr id="354" name="image3.png"/>
          <p:cNvPicPr>
            <a:picLocks noChangeAspect="1"/>
          </p:cNvPicPr>
          <p:nvPr/>
        </p:nvPicPr>
        <p:blipFill>
          <a:blip r:embed="rId3">
            <a:extLst/>
          </a:blip>
          <a:srcRect l="35640"/>
          <a:stretch>
            <a:fillRect/>
          </a:stretch>
        </p:blipFill>
        <p:spPr>
          <a:xfrm>
            <a:off x="-1" y="2892344"/>
            <a:ext cx="1522414" cy="2365456"/>
          </a:xfrm>
          <a:prstGeom prst="rect">
            <a:avLst/>
          </a:prstGeom>
          <a:ln w="12700">
            <a:miter lim="400000"/>
          </a:ln>
        </p:spPr>
      </p:pic>
      <p:sp>
        <p:nvSpPr>
          <p:cNvPr id="355" name="Shape 355"/>
          <p:cNvSpPr/>
          <p:nvPr/>
        </p:nvSpPr>
        <p:spPr>
          <a:xfrm>
            <a:off x="8609010" y="1676400"/>
            <a:ext cx="2819405" cy="2819400"/>
          </a:xfrm>
          <a:prstGeom prst="ellipse">
            <a:avLst/>
          </a:prstGeom>
          <a:gradFill>
            <a:gsLst>
              <a:gs pos="0">
                <a:srgbClr val="50B9C1">
                  <a:alpha val="7000"/>
                </a:srgbClr>
              </a:gs>
              <a:gs pos="36000">
                <a:srgbClr val="50B9C1">
                  <a:alpha val="6000"/>
                </a:srgbClr>
              </a:gs>
              <a:gs pos="69000">
                <a:srgbClr val="50B9C1">
                  <a:alpha val="0"/>
                </a:srgbClr>
              </a:gs>
            </a:gsLst>
            <a:path path="circle">
              <a:fillToRect l="37721" t="-19636" r="62278" b="119636"/>
            </a:path>
          </a:gradFill>
          <a:ln w="12700">
            <a:miter lim="400000"/>
          </a:ln>
        </p:spPr>
        <p:txBody>
          <a:bodyPr lIns="45718" tIns="45718" rIns="45718" bIns="45718"/>
          <a:lstStyle/>
          <a:p>
            <a:pPr>
              <a:defRPr>
                <a:solidFill>
                  <a:srgbClr val="FFFFFF"/>
                </a:solidFill>
                <a:latin typeface="Century Gothic"/>
                <a:ea typeface="Century Gothic"/>
                <a:cs typeface="Century Gothic"/>
                <a:sym typeface="Century Gothic"/>
              </a:defRPr>
            </a:pPr>
            <a:endParaRPr/>
          </a:p>
        </p:txBody>
      </p:sp>
      <p:pic>
        <p:nvPicPr>
          <p:cNvPr id="356" name="image4.png"/>
          <p:cNvPicPr>
            <a:picLocks noChangeAspect="1"/>
          </p:cNvPicPr>
          <p:nvPr/>
        </p:nvPicPr>
        <p:blipFill>
          <a:blip r:embed="rId4">
            <a:extLst/>
          </a:blip>
          <a:srcRect t="28812"/>
          <a:stretch>
            <a:fillRect/>
          </a:stretch>
        </p:blipFill>
        <p:spPr>
          <a:xfrm>
            <a:off x="7999410" y="-2"/>
            <a:ext cx="1603390" cy="1141410"/>
          </a:xfrm>
          <a:prstGeom prst="rect">
            <a:avLst/>
          </a:prstGeom>
          <a:ln w="12700">
            <a:miter lim="400000"/>
          </a:ln>
        </p:spPr>
      </p:pic>
      <p:pic>
        <p:nvPicPr>
          <p:cNvPr id="357" name="image5.png"/>
          <p:cNvPicPr>
            <a:picLocks noChangeAspect="1"/>
          </p:cNvPicPr>
          <p:nvPr/>
        </p:nvPicPr>
        <p:blipFill>
          <a:blip r:embed="rId5">
            <a:extLst/>
          </a:blip>
          <a:srcRect b="23320"/>
          <a:stretch>
            <a:fillRect/>
          </a:stretch>
        </p:blipFill>
        <p:spPr>
          <a:xfrm>
            <a:off x="8605877" y="6096000"/>
            <a:ext cx="993736" cy="762000"/>
          </a:xfrm>
          <a:prstGeom prst="rect">
            <a:avLst/>
          </a:prstGeom>
          <a:ln w="12700">
            <a:miter lim="400000"/>
          </a:ln>
        </p:spPr>
      </p:pic>
      <p:sp>
        <p:nvSpPr>
          <p:cNvPr id="358" name="Shape 358"/>
          <p:cNvSpPr/>
          <p:nvPr/>
        </p:nvSpPr>
        <p:spPr>
          <a:xfrm>
            <a:off x="10437810" y="0"/>
            <a:ext cx="685803" cy="1143000"/>
          </a:xfrm>
          <a:prstGeom prst="rect">
            <a:avLst/>
          </a:prstGeom>
          <a:solidFill>
            <a:schemeClr val="accent1"/>
          </a:solidFill>
          <a:ln w="12700">
            <a:miter lim="400000"/>
          </a:ln>
          <a:effectLst>
            <a:outerShdw blurRad="38100" dist="25400" dir="5400000" rotWithShape="0">
              <a:srgbClr val="000000">
                <a:alpha val="45000"/>
              </a:srgbClr>
            </a:outerShdw>
          </a:effectLst>
        </p:spPr>
        <p:txBody>
          <a:bodyPr lIns="45718" tIns="45718" rIns="45718" bIns="45718"/>
          <a:lstStyle/>
          <a:p>
            <a:pPr>
              <a:defRPr>
                <a:solidFill>
                  <a:srgbClr val="FFFFFF"/>
                </a:solidFill>
                <a:latin typeface="Century Gothic"/>
                <a:ea typeface="Century Gothic"/>
                <a:cs typeface="Century Gothic"/>
                <a:sym typeface="Century Gothic"/>
              </a:defRPr>
            </a:pPr>
            <a:endParaRPr/>
          </a:p>
        </p:txBody>
      </p:sp>
      <p:sp>
        <p:nvSpPr>
          <p:cNvPr id="359" name="Shape 359"/>
          <p:cNvSpPr>
            <a:spLocks noGrp="1"/>
          </p:cNvSpPr>
          <p:nvPr>
            <p:ph type="title"/>
          </p:nvPr>
        </p:nvSpPr>
        <p:spPr>
          <a:xfrm>
            <a:off x="646109" y="452718"/>
            <a:ext cx="9404726" cy="1400531"/>
          </a:xfrm>
          <a:prstGeom prst="rect">
            <a:avLst/>
          </a:prstGeom>
          <a:extLst>
            <a:ext uri="{C572A759-6A51-4108-AA02-DFA0A04FC94B}">
              <ma14:wrappingTextBoxFlag xmlns:ma14="http://schemas.microsoft.com/office/mac/drawingml/2011/main" xmlns="" val="1"/>
            </a:ext>
          </a:extLst>
        </p:spPr>
        <p:txBody>
          <a:bodyPr/>
          <a:lstStyle/>
          <a:p>
            <a:r>
              <a:t>Title Text</a:t>
            </a:r>
          </a:p>
        </p:txBody>
      </p:sp>
      <p:sp>
        <p:nvSpPr>
          <p:cNvPr id="360" name="Shape 360"/>
          <p:cNvSpPr>
            <a:spLocks noGrp="1"/>
          </p:cNvSpPr>
          <p:nvPr>
            <p:ph type="body" sz="quarter" idx="1"/>
          </p:nvPr>
        </p:nvSpPr>
        <p:spPr>
          <a:xfrm>
            <a:off x="1103312" y="1905000"/>
            <a:ext cx="4396341" cy="576263"/>
          </a:xfrm>
          <a:prstGeom prst="rect">
            <a:avLst/>
          </a:prstGeom>
          <a:extLst>
            <a:ext uri="{C572A759-6A51-4108-AA02-DFA0A04FC94B}">
              <ma14:wrappingTextBoxFlag xmlns:ma14="http://schemas.microsoft.com/office/mac/drawingml/2011/main" xmlns="" val="1"/>
            </a:ext>
          </a:extLst>
        </p:spPr>
        <p:txBody>
          <a:bodyPr anchor="b"/>
          <a:lstStyle>
            <a:lvl1pPr marL="0" indent="0">
              <a:buClrTx/>
              <a:buSzTx/>
              <a:buFontTx/>
              <a:buNone/>
              <a:defRPr sz="2400">
                <a:solidFill>
                  <a:srgbClr val="8AD0D6"/>
                </a:solidFill>
              </a:defRPr>
            </a:lvl1pPr>
            <a:lvl2pPr marL="0" indent="0">
              <a:buClrTx/>
              <a:buSzTx/>
              <a:buFontTx/>
              <a:buNone/>
              <a:defRPr sz="2400">
                <a:solidFill>
                  <a:srgbClr val="8AD0D6"/>
                </a:solidFill>
              </a:defRPr>
            </a:lvl2pPr>
            <a:lvl3pPr marL="0" indent="0">
              <a:buClrTx/>
              <a:buSzTx/>
              <a:buFontTx/>
              <a:buNone/>
              <a:defRPr sz="2400">
                <a:solidFill>
                  <a:srgbClr val="8AD0D6"/>
                </a:solidFill>
              </a:defRPr>
            </a:lvl3pPr>
            <a:lvl4pPr marL="0" indent="0">
              <a:buClrTx/>
              <a:buSzTx/>
              <a:buFontTx/>
              <a:buNone/>
              <a:defRPr sz="2400">
                <a:solidFill>
                  <a:srgbClr val="8AD0D6"/>
                </a:solidFill>
              </a:defRPr>
            </a:lvl4pPr>
            <a:lvl5pPr marL="0" indent="0">
              <a:buClrTx/>
              <a:buSzTx/>
              <a:buFontTx/>
              <a:buNone/>
              <a:defRPr sz="2400">
                <a:solidFill>
                  <a:srgbClr val="8AD0D6"/>
                </a:solidFill>
              </a:defRPr>
            </a:lvl5pPr>
          </a:lstStyle>
          <a:p>
            <a:r>
              <a:t>Body Level One</a:t>
            </a:r>
          </a:p>
          <a:p>
            <a:pPr lvl="1"/>
            <a:r>
              <a:t>Body Level Two</a:t>
            </a:r>
          </a:p>
          <a:p>
            <a:pPr lvl="2"/>
            <a:r>
              <a:t>Body Level Three</a:t>
            </a:r>
          </a:p>
          <a:p>
            <a:pPr lvl="3"/>
            <a:r>
              <a:t>Body Level Four</a:t>
            </a:r>
          </a:p>
          <a:p>
            <a:pPr lvl="4"/>
            <a:r>
              <a:t>Body Level Five</a:t>
            </a:r>
          </a:p>
        </p:txBody>
      </p:sp>
      <p:sp>
        <p:nvSpPr>
          <p:cNvPr id="361" name="Shape 361"/>
          <p:cNvSpPr>
            <a:spLocks noGrp="1"/>
          </p:cNvSpPr>
          <p:nvPr>
            <p:ph type="body" sz="quarter" idx="13"/>
          </p:nvPr>
        </p:nvSpPr>
        <p:spPr>
          <a:xfrm>
            <a:off x="5654495" y="1905000"/>
            <a:ext cx="4396342" cy="576263"/>
          </a:xfrm>
          <a:prstGeom prst="rect">
            <a:avLst/>
          </a:prstGeom>
        </p:spPr>
        <p:txBody>
          <a:bodyPr anchor="b"/>
          <a:lstStyle/>
          <a:p>
            <a:endParaRPr/>
          </a:p>
        </p:txBody>
      </p:sp>
      <p:sp>
        <p:nvSpPr>
          <p:cNvPr id="362" name="Shape 362"/>
          <p:cNvSpPr>
            <a:spLocks noGrp="1"/>
          </p:cNvSpPr>
          <p:nvPr>
            <p:ph type="sldNum" sz="quarter" idx="2"/>
          </p:nvPr>
        </p:nvSpPr>
        <p:spPr>
          <a:xfrm>
            <a:off x="10522500" y="540180"/>
            <a:ext cx="498283" cy="523237"/>
          </a:xfrm>
          <a:prstGeom prst="rect">
            <a:avLst/>
          </a:prstGeom>
        </p:spPr>
        <p:txBody>
          <a:bodyPr lIns="45718" tIns="45718" rIns="45718" bIns="45718"/>
          <a:lstStyle/>
          <a:p>
            <a:fld id="{86CB4B4D-7CA3-9044-876B-883B54F8677D}" type="slidenum">
              <a:t>‹#›</a:t>
            </a:fld>
            <a:endParaRPr/>
          </a:p>
        </p:txBody>
      </p:sp>
    </p:spTree>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x">
  <p:cSld name="Title Only">
    <p:spTree>
      <p:nvGrpSpPr>
        <p:cNvPr id="1" name=""/>
        <p:cNvGrpSpPr/>
        <p:nvPr/>
      </p:nvGrpSpPr>
      <p:grpSpPr>
        <a:xfrm>
          <a:off x="0" y="0"/>
          <a:ext cx="0" cy="0"/>
          <a:chOff x="0" y="0"/>
          <a:chExt cx="0" cy="0"/>
        </a:xfrm>
      </p:grpSpPr>
      <p:pic>
        <p:nvPicPr>
          <p:cNvPr id="369" name="image2.png"/>
          <p:cNvPicPr>
            <a:picLocks noChangeAspect="1"/>
          </p:cNvPicPr>
          <p:nvPr/>
        </p:nvPicPr>
        <p:blipFill>
          <a:blip r:embed="rId2">
            <a:extLst/>
          </a:blip>
          <a:srcRect l="3613"/>
          <a:stretch>
            <a:fillRect/>
          </a:stretch>
        </p:blipFill>
        <p:spPr>
          <a:xfrm>
            <a:off x="-2" y="2669682"/>
            <a:ext cx="4037016" cy="4188318"/>
          </a:xfrm>
          <a:prstGeom prst="rect">
            <a:avLst/>
          </a:prstGeom>
          <a:ln w="12700">
            <a:miter lim="400000"/>
          </a:ln>
        </p:spPr>
      </p:pic>
      <p:pic>
        <p:nvPicPr>
          <p:cNvPr id="370" name="image3.png"/>
          <p:cNvPicPr>
            <a:picLocks noChangeAspect="1"/>
          </p:cNvPicPr>
          <p:nvPr/>
        </p:nvPicPr>
        <p:blipFill>
          <a:blip r:embed="rId3">
            <a:extLst/>
          </a:blip>
          <a:srcRect l="35640"/>
          <a:stretch>
            <a:fillRect/>
          </a:stretch>
        </p:blipFill>
        <p:spPr>
          <a:xfrm>
            <a:off x="-1" y="2892344"/>
            <a:ext cx="1522414" cy="2365456"/>
          </a:xfrm>
          <a:prstGeom prst="rect">
            <a:avLst/>
          </a:prstGeom>
          <a:ln w="12700">
            <a:miter lim="400000"/>
          </a:ln>
        </p:spPr>
      </p:pic>
      <p:sp>
        <p:nvSpPr>
          <p:cNvPr id="371" name="Shape 371"/>
          <p:cNvSpPr/>
          <p:nvPr/>
        </p:nvSpPr>
        <p:spPr>
          <a:xfrm>
            <a:off x="8609010" y="1676400"/>
            <a:ext cx="2819405" cy="2819400"/>
          </a:xfrm>
          <a:prstGeom prst="ellipse">
            <a:avLst/>
          </a:prstGeom>
          <a:gradFill>
            <a:gsLst>
              <a:gs pos="0">
                <a:srgbClr val="50B9C1">
                  <a:alpha val="7000"/>
                </a:srgbClr>
              </a:gs>
              <a:gs pos="36000">
                <a:srgbClr val="50B9C1">
                  <a:alpha val="6000"/>
                </a:srgbClr>
              </a:gs>
              <a:gs pos="69000">
                <a:srgbClr val="50B9C1">
                  <a:alpha val="0"/>
                </a:srgbClr>
              </a:gs>
            </a:gsLst>
            <a:path path="circle">
              <a:fillToRect l="37721" t="-19636" r="62278" b="119636"/>
            </a:path>
          </a:gradFill>
          <a:ln w="12700">
            <a:miter lim="400000"/>
          </a:ln>
        </p:spPr>
        <p:txBody>
          <a:bodyPr lIns="45718" tIns="45718" rIns="45718" bIns="45718"/>
          <a:lstStyle/>
          <a:p>
            <a:pPr>
              <a:defRPr>
                <a:solidFill>
                  <a:srgbClr val="FFFFFF"/>
                </a:solidFill>
                <a:latin typeface="Century Gothic"/>
                <a:ea typeface="Century Gothic"/>
                <a:cs typeface="Century Gothic"/>
                <a:sym typeface="Century Gothic"/>
              </a:defRPr>
            </a:pPr>
            <a:endParaRPr/>
          </a:p>
        </p:txBody>
      </p:sp>
      <p:pic>
        <p:nvPicPr>
          <p:cNvPr id="372" name="image4.png"/>
          <p:cNvPicPr>
            <a:picLocks noChangeAspect="1"/>
          </p:cNvPicPr>
          <p:nvPr/>
        </p:nvPicPr>
        <p:blipFill>
          <a:blip r:embed="rId4">
            <a:extLst/>
          </a:blip>
          <a:srcRect t="28812"/>
          <a:stretch>
            <a:fillRect/>
          </a:stretch>
        </p:blipFill>
        <p:spPr>
          <a:xfrm>
            <a:off x="7999410" y="-2"/>
            <a:ext cx="1603390" cy="1141410"/>
          </a:xfrm>
          <a:prstGeom prst="rect">
            <a:avLst/>
          </a:prstGeom>
          <a:ln w="12700">
            <a:miter lim="400000"/>
          </a:ln>
        </p:spPr>
      </p:pic>
      <p:pic>
        <p:nvPicPr>
          <p:cNvPr id="373" name="image5.png"/>
          <p:cNvPicPr>
            <a:picLocks noChangeAspect="1"/>
          </p:cNvPicPr>
          <p:nvPr/>
        </p:nvPicPr>
        <p:blipFill>
          <a:blip r:embed="rId5">
            <a:extLst/>
          </a:blip>
          <a:srcRect b="23320"/>
          <a:stretch>
            <a:fillRect/>
          </a:stretch>
        </p:blipFill>
        <p:spPr>
          <a:xfrm>
            <a:off x="8605877" y="6096000"/>
            <a:ext cx="993736" cy="762000"/>
          </a:xfrm>
          <a:prstGeom prst="rect">
            <a:avLst/>
          </a:prstGeom>
          <a:ln w="12700">
            <a:miter lim="400000"/>
          </a:ln>
        </p:spPr>
      </p:pic>
      <p:sp>
        <p:nvSpPr>
          <p:cNvPr id="374" name="Shape 374"/>
          <p:cNvSpPr/>
          <p:nvPr/>
        </p:nvSpPr>
        <p:spPr>
          <a:xfrm>
            <a:off x="10437810" y="0"/>
            <a:ext cx="685803" cy="1143000"/>
          </a:xfrm>
          <a:prstGeom prst="rect">
            <a:avLst/>
          </a:prstGeom>
          <a:solidFill>
            <a:schemeClr val="accent1"/>
          </a:solidFill>
          <a:ln w="12700">
            <a:miter lim="400000"/>
          </a:ln>
          <a:effectLst>
            <a:outerShdw blurRad="38100" dist="25400" dir="5400000" rotWithShape="0">
              <a:srgbClr val="000000">
                <a:alpha val="45000"/>
              </a:srgbClr>
            </a:outerShdw>
          </a:effectLst>
        </p:spPr>
        <p:txBody>
          <a:bodyPr lIns="45718" tIns="45718" rIns="45718" bIns="45718"/>
          <a:lstStyle/>
          <a:p>
            <a:pPr>
              <a:defRPr>
                <a:solidFill>
                  <a:srgbClr val="FFFFFF"/>
                </a:solidFill>
                <a:latin typeface="Century Gothic"/>
                <a:ea typeface="Century Gothic"/>
                <a:cs typeface="Century Gothic"/>
                <a:sym typeface="Century Gothic"/>
              </a:defRPr>
            </a:pPr>
            <a:endParaRPr/>
          </a:p>
        </p:txBody>
      </p:sp>
      <p:sp>
        <p:nvSpPr>
          <p:cNvPr id="375" name="Shape 375"/>
          <p:cNvSpPr>
            <a:spLocks noGrp="1"/>
          </p:cNvSpPr>
          <p:nvPr>
            <p:ph type="title"/>
          </p:nvPr>
        </p:nvSpPr>
        <p:spPr>
          <a:xfrm>
            <a:off x="646109" y="452718"/>
            <a:ext cx="9404726" cy="1400531"/>
          </a:xfrm>
          <a:prstGeom prst="rect">
            <a:avLst/>
          </a:prstGeom>
          <a:extLst>
            <a:ext uri="{C572A759-6A51-4108-AA02-DFA0A04FC94B}">
              <ma14:wrappingTextBoxFlag xmlns:ma14="http://schemas.microsoft.com/office/mac/drawingml/2011/main" xmlns="" val="1"/>
            </a:ext>
          </a:extLst>
        </p:spPr>
        <p:txBody>
          <a:bodyPr/>
          <a:lstStyle/>
          <a:p>
            <a:r>
              <a:t>Title Text</a:t>
            </a:r>
          </a:p>
        </p:txBody>
      </p:sp>
      <p:sp>
        <p:nvSpPr>
          <p:cNvPr id="376" name="Shape 376"/>
          <p:cNvSpPr>
            <a:spLocks noGrp="1"/>
          </p:cNvSpPr>
          <p:nvPr>
            <p:ph type="sldNum" sz="quarter" idx="2"/>
          </p:nvPr>
        </p:nvSpPr>
        <p:spPr>
          <a:xfrm>
            <a:off x="10522500" y="540180"/>
            <a:ext cx="498283" cy="523237"/>
          </a:xfrm>
          <a:prstGeom prst="rect">
            <a:avLst/>
          </a:prstGeom>
        </p:spPr>
        <p:txBody>
          <a:bodyPr lIns="45718" tIns="45718" rIns="45718" bIns="45718"/>
          <a:lstStyle/>
          <a:p>
            <a:fld id="{86CB4B4D-7CA3-9044-876B-883B54F8677D}" type="slidenum">
              <a:t>‹#›</a:t>
            </a:fld>
            <a:endParaRPr/>
          </a:p>
        </p:txBody>
      </p:sp>
    </p:spTree>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x">
  <p:cSld name="Blank">
    <p:spTree>
      <p:nvGrpSpPr>
        <p:cNvPr id="1" name=""/>
        <p:cNvGrpSpPr/>
        <p:nvPr/>
      </p:nvGrpSpPr>
      <p:grpSpPr>
        <a:xfrm>
          <a:off x="0" y="0"/>
          <a:ext cx="0" cy="0"/>
          <a:chOff x="0" y="0"/>
          <a:chExt cx="0" cy="0"/>
        </a:xfrm>
      </p:grpSpPr>
      <p:pic>
        <p:nvPicPr>
          <p:cNvPr id="383" name="image2.png"/>
          <p:cNvPicPr>
            <a:picLocks noChangeAspect="1"/>
          </p:cNvPicPr>
          <p:nvPr/>
        </p:nvPicPr>
        <p:blipFill>
          <a:blip r:embed="rId2">
            <a:extLst/>
          </a:blip>
          <a:srcRect l="3613"/>
          <a:stretch>
            <a:fillRect/>
          </a:stretch>
        </p:blipFill>
        <p:spPr>
          <a:xfrm>
            <a:off x="-2" y="2669682"/>
            <a:ext cx="4037016" cy="4188318"/>
          </a:xfrm>
          <a:prstGeom prst="rect">
            <a:avLst/>
          </a:prstGeom>
          <a:ln w="12700">
            <a:miter lim="400000"/>
          </a:ln>
        </p:spPr>
      </p:pic>
      <p:pic>
        <p:nvPicPr>
          <p:cNvPr id="384" name="image3.png"/>
          <p:cNvPicPr>
            <a:picLocks noChangeAspect="1"/>
          </p:cNvPicPr>
          <p:nvPr/>
        </p:nvPicPr>
        <p:blipFill>
          <a:blip r:embed="rId3">
            <a:extLst/>
          </a:blip>
          <a:srcRect l="35640"/>
          <a:stretch>
            <a:fillRect/>
          </a:stretch>
        </p:blipFill>
        <p:spPr>
          <a:xfrm>
            <a:off x="-1" y="2892344"/>
            <a:ext cx="1522414" cy="2365456"/>
          </a:xfrm>
          <a:prstGeom prst="rect">
            <a:avLst/>
          </a:prstGeom>
          <a:ln w="12700">
            <a:miter lim="400000"/>
          </a:ln>
        </p:spPr>
      </p:pic>
      <p:sp>
        <p:nvSpPr>
          <p:cNvPr id="385" name="Shape 385"/>
          <p:cNvSpPr/>
          <p:nvPr/>
        </p:nvSpPr>
        <p:spPr>
          <a:xfrm>
            <a:off x="8609010" y="1676400"/>
            <a:ext cx="2819405" cy="2819400"/>
          </a:xfrm>
          <a:prstGeom prst="ellipse">
            <a:avLst/>
          </a:prstGeom>
          <a:gradFill>
            <a:gsLst>
              <a:gs pos="0">
                <a:srgbClr val="50B9C1">
                  <a:alpha val="7000"/>
                </a:srgbClr>
              </a:gs>
              <a:gs pos="36000">
                <a:srgbClr val="50B9C1">
                  <a:alpha val="6000"/>
                </a:srgbClr>
              </a:gs>
              <a:gs pos="69000">
                <a:srgbClr val="50B9C1">
                  <a:alpha val="0"/>
                </a:srgbClr>
              </a:gs>
            </a:gsLst>
            <a:path path="circle">
              <a:fillToRect l="37721" t="-19636" r="62278" b="119636"/>
            </a:path>
          </a:gradFill>
          <a:ln w="12700">
            <a:miter lim="400000"/>
          </a:ln>
        </p:spPr>
        <p:txBody>
          <a:bodyPr lIns="45718" tIns="45718" rIns="45718" bIns="45718"/>
          <a:lstStyle/>
          <a:p>
            <a:pPr>
              <a:defRPr>
                <a:solidFill>
                  <a:srgbClr val="FFFFFF"/>
                </a:solidFill>
                <a:latin typeface="Century Gothic"/>
                <a:ea typeface="Century Gothic"/>
                <a:cs typeface="Century Gothic"/>
                <a:sym typeface="Century Gothic"/>
              </a:defRPr>
            </a:pPr>
            <a:endParaRPr/>
          </a:p>
        </p:txBody>
      </p:sp>
      <p:pic>
        <p:nvPicPr>
          <p:cNvPr id="386" name="image4.png"/>
          <p:cNvPicPr>
            <a:picLocks noChangeAspect="1"/>
          </p:cNvPicPr>
          <p:nvPr/>
        </p:nvPicPr>
        <p:blipFill>
          <a:blip r:embed="rId4">
            <a:extLst/>
          </a:blip>
          <a:srcRect t="28812"/>
          <a:stretch>
            <a:fillRect/>
          </a:stretch>
        </p:blipFill>
        <p:spPr>
          <a:xfrm>
            <a:off x="7999410" y="-2"/>
            <a:ext cx="1603390" cy="1141410"/>
          </a:xfrm>
          <a:prstGeom prst="rect">
            <a:avLst/>
          </a:prstGeom>
          <a:ln w="12700">
            <a:miter lim="400000"/>
          </a:ln>
        </p:spPr>
      </p:pic>
      <p:pic>
        <p:nvPicPr>
          <p:cNvPr id="387" name="image5.png"/>
          <p:cNvPicPr>
            <a:picLocks noChangeAspect="1"/>
          </p:cNvPicPr>
          <p:nvPr/>
        </p:nvPicPr>
        <p:blipFill>
          <a:blip r:embed="rId5">
            <a:extLst/>
          </a:blip>
          <a:srcRect b="23320"/>
          <a:stretch>
            <a:fillRect/>
          </a:stretch>
        </p:blipFill>
        <p:spPr>
          <a:xfrm>
            <a:off x="8605877" y="6096000"/>
            <a:ext cx="993736" cy="762000"/>
          </a:xfrm>
          <a:prstGeom prst="rect">
            <a:avLst/>
          </a:prstGeom>
          <a:ln w="12700">
            <a:miter lim="400000"/>
          </a:ln>
        </p:spPr>
      </p:pic>
      <p:sp>
        <p:nvSpPr>
          <p:cNvPr id="388" name="Shape 388"/>
          <p:cNvSpPr/>
          <p:nvPr/>
        </p:nvSpPr>
        <p:spPr>
          <a:xfrm>
            <a:off x="10437810" y="0"/>
            <a:ext cx="685803" cy="1143000"/>
          </a:xfrm>
          <a:prstGeom prst="rect">
            <a:avLst/>
          </a:prstGeom>
          <a:solidFill>
            <a:schemeClr val="accent1"/>
          </a:solidFill>
          <a:ln w="12700">
            <a:miter lim="400000"/>
          </a:ln>
          <a:effectLst>
            <a:outerShdw blurRad="38100" dist="25400" dir="5400000" rotWithShape="0">
              <a:srgbClr val="000000">
                <a:alpha val="45000"/>
              </a:srgbClr>
            </a:outerShdw>
          </a:effectLst>
        </p:spPr>
        <p:txBody>
          <a:bodyPr lIns="45718" tIns="45718" rIns="45718" bIns="45718"/>
          <a:lstStyle/>
          <a:p>
            <a:pPr>
              <a:defRPr>
                <a:solidFill>
                  <a:srgbClr val="FFFFFF"/>
                </a:solidFill>
                <a:latin typeface="Century Gothic"/>
                <a:ea typeface="Century Gothic"/>
                <a:cs typeface="Century Gothic"/>
                <a:sym typeface="Century Gothic"/>
              </a:defRPr>
            </a:pPr>
            <a:endParaRPr/>
          </a:p>
        </p:txBody>
      </p:sp>
      <p:sp>
        <p:nvSpPr>
          <p:cNvPr id="389" name="Shape 389"/>
          <p:cNvSpPr>
            <a:spLocks noGrp="1"/>
          </p:cNvSpPr>
          <p:nvPr>
            <p:ph type="sldNum" sz="quarter" idx="2"/>
          </p:nvPr>
        </p:nvSpPr>
        <p:spPr>
          <a:xfrm>
            <a:off x="10522500" y="540180"/>
            <a:ext cx="498283" cy="523237"/>
          </a:xfrm>
          <a:prstGeom prst="rect">
            <a:avLst/>
          </a:prstGeom>
        </p:spPr>
        <p:txBody>
          <a:bodyPr lIns="45718" tIns="45718" rIns="45718" bIns="45718"/>
          <a:lstStyle/>
          <a:p>
            <a:fld id="{86CB4B4D-7CA3-9044-876B-883B54F8677D}" type="slidenum">
              <a:t>‹#›</a:t>
            </a:fld>
            <a:endParaRPr/>
          </a:p>
        </p:txBody>
      </p:sp>
    </p:spTree>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tx">
  <p:cSld name="Content with Caption">
    <p:spTree>
      <p:nvGrpSpPr>
        <p:cNvPr id="1" name=""/>
        <p:cNvGrpSpPr/>
        <p:nvPr/>
      </p:nvGrpSpPr>
      <p:grpSpPr>
        <a:xfrm>
          <a:off x="0" y="0"/>
          <a:ext cx="0" cy="0"/>
          <a:chOff x="0" y="0"/>
          <a:chExt cx="0" cy="0"/>
        </a:xfrm>
      </p:grpSpPr>
      <p:pic>
        <p:nvPicPr>
          <p:cNvPr id="396" name="image2.png"/>
          <p:cNvPicPr>
            <a:picLocks noChangeAspect="1"/>
          </p:cNvPicPr>
          <p:nvPr/>
        </p:nvPicPr>
        <p:blipFill>
          <a:blip r:embed="rId2">
            <a:extLst/>
          </a:blip>
          <a:srcRect l="3613"/>
          <a:stretch>
            <a:fillRect/>
          </a:stretch>
        </p:blipFill>
        <p:spPr>
          <a:xfrm>
            <a:off x="-2" y="2669682"/>
            <a:ext cx="4037016" cy="4188318"/>
          </a:xfrm>
          <a:prstGeom prst="rect">
            <a:avLst/>
          </a:prstGeom>
          <a:ln w="12700">
            <a:miter lim="400000"/>
          </a:ln>
        </p:spPr>
      </p:pic>
      <p:pic>
        <p:nvPicPr>
          <p:cNvPr id="397" name="image3.png"/>
          <p:cNvPicPr>
            <a:picLocks noChangeAspect="1"/>
          </p:cNvPicPr>
          <p:nvPr/>
        </p:nvPicPr>
        <p:blipFill>
          <a:blip r:embed="rId3">
            <a:extLst/>
          </a:blip>
          <a:srcRect l="35640"/>
          <a:stretch>
            <a:fillRect/>
          </a:stretch>
        </p:blipFill>
        <p:spPr>
          <a:xfrm>
            <a:off x="-1" y="2892344"/>
            <a:ext cx="1522414" cy="2365456"/>
          </a:xfrm>
          <a:prstGeom prst="rect">
            <a:avLst/>
          </a:prstGeom>
          <a:ln w="12700">
            <a:miter lim="400000"/>
          </a:ln>
        </p:spPr>
      </p:pic>
      <p:sp>
        <p:nvSpPr>
          <p:cNvPr id="398" name="Shape 398"/>
          <p:cNvSpPr/>
          <p:nvPr/>
        </p:nvSpPr>
        <p:spPr>
          <a:xfrm>
            <a:off x="8609010" y="1676400"/>
            <a:ext cx="2819405" cy="2819400"/>
          </a:xfrm>
          <a:prstGeom prst="ellipse">
            <a:avLst/>
          </a:prstGeom>
          <a:gradFill>
            <a:gsLst>
              <a:gs pos="0">
                <a:srgbClr val="50B9C1">
                  <a:alpha val="7000"/>
                </a:srgbClr>
              </a:gs>
              <a:gs pos="36000">
                <a:srgbClr val="50B9C1">
                  <a:alpha val="6000"/>
                </a:srgbClr>
              </a:gs>
              <a:gs pos="69000">
                <a:srgbClr val="50B9C1">
                  <a:alpha val="0"/>
                </a:srgbClr>
              </a:gs>
            </a:gsLst>
            <a:path path="circle">
              <a:fillToRect l="37721" t="-19636" r="62278" b="119636"/>
            </a:path>
          </a:gradFill>
          <a:ln w="12700">
            <a:miter lim="400000"/>
          </a:ln>
        </p:spPr>
        <p:txBody>
          <a:bodyPr lIns="45718" tIns="45718" rIns="45718" bIns="45718"/>
          <a:lstStyle/>
          <a:p>
            <a:pPr>
              <a:defRPr>
                <a:solidFill>
                  <a:srgbClr val="FFFFFF"/>
                </a:solidFill>
                <a:latin typeface="Century Gothic"/>
                <a:ea typeface="Century Gothic"/>
                <a:cs typeface="Century Gothic"/>
                <a:sym typeface="Century Gothic"/>
              </a:defRPr>
            </a:pPr>
            <a:endParaRPr/>
          </a:p>
        </p:txBody>
      </p:sp>
      <p:pic>
        <p:nvPicPr>
          <p:cNvPr id="399" name="image4.png"/>
          <p:cNvPicPr>
            <a:picLocks noChangeAspect="1"/>
          </p:cNvPicPr>
          <p:nvPr/>
        </p:nvPicPr>
        <p:blipFill>
          <a:blip r:embed="rId4">
            <a:extLst/>
          </a:blip>
          <a:srcRect t="28812"/>
          <a:stretch>
            <a:fillRect/>
          </a:stretch>
        </p:blipFill>
        <p:spPr>
          <a:xfrm>
            <a:off x="7999410" y="-2"/>
            <a:ext cx="1603390" cy="1141410"/>
          </a:xfrm>
          <a:prstGeom prst="rect">
            <a:avLst/>
          </a:prstGeom>
          <a:ln w="12700">
            <a:miter lim="400000"/>
          </a:ln>
        </p:spPr>
      </p:pic>
      <p:pic>
        <p:nvPicPr>
          <p:cNvPr id="400" name="image5.png"/>
          <p:cNvPicPr>
            <a:picLocks noChangeAspect="1"/>
          </p:cNvPicPr>
          <p:nvPr/>
        </p:nvPicPr>
        <p:blipFill>
          <a:blip r:embed="rId5">
            <a:extLst/>
          </a:blip>
          <a:srcRect b="23320"/>
          <a:stretch>
            <a:fillRect/>
          </a:stretch>
        </p:blipFill>
        <p:spPr>
          <a:xfrm>
            <a:off x="8605877" y="6096000"/>
            <a:ext cx="993736" cy="762000"/>
          </a:xfrm>
          <a:prstGeom prst="rect">
            <a:avLst/>
          </a:prstGeom>
          <a:ln w="12700">
            <a:miter lim="400000"/>
          </a:ln>
        </p:spPr>
      </p:pic>
      <p:sp>
        <p:nvSpPr>
          <p:cNvPr id="401" name="Shape 401"/>
          <p:cNvSpPr/>
          <p:nvPr/>
        </p:nvSpPr>
        <p:spPr>
          <a:xfrm>
            <a:off x="10437810" y="0"/>
            <a:ext cx="685803" cy="1143000"/>
          </a:xfrm>
          <a:prstGeom prst="rect">
            <a:avLst/>
          </a:prstGeom>
          <a:solidFill>
            <a:schemeClr val="accent1"/>
          </a:solidFill>
          <a:ln w="12700">
            <a:miter lim="400000"/>
          </a:ln>
          <a:effectLst>
            <a:outerShdw blurRad="38100" dist="25400" dir="5400000" rotWithShape="0">
              <a:srgbClr val="000000">
                <a:alpha val="45000"/>
              </a:srgbClr>
            </a:outerShdw>
          </a:effectLst>
        </p:spPr>
        <p:txBody>
          <a:bodyPr lIns="45718" tIns="45718" rIns="45718" bIns="45718"/>
          <a:lstStyle/>
          <a:p>
            <a:pPr>
              <a:defRPr>
                <a:solidFill>
                  <a:srgbClr val="FFFFFF"/>
                </a:solidFill>
                <a:latin typeface="Century Gothic"/>
                <a:ea typeface="Century Gothic"/>
                <a:cs typeface="Century Gothic"/>
                <a:sym typeface="Century Gothic"/>
              </a:defRPr>
            </a:pPr>
            <a:endParaRPr/>
          </a:p>
        </p:txBody>
      </p:sp>
      <p:sp>
        <p:nvSpPr>
          <p:cNvPr id="402" name="Shape 402"/>
          <p:cNvSpPr>
            <a:spLocks noGrp="1"/>
          </p:cNvSpPr>
          <p:nvPr>
            <p:ph type="title"/>
          </p:nvPr>
        </p:nvSpPr>
        <p:spPr>
          <a:xfrm>
            <a:off x="1154951" y="1447800"/>
            <a:ext cx="3401068" cy="1447800"/>
          </a:xfrm>
          <a:prstGeom prst="rect">
            <a:avLst/>
          </a:prstGeom>
          <a:extLst>
            <a:ext uri="{C572A759-6A51-4108-AA02-DFA0A04FC94B}">
              <ma14:wrappingTextBoxFlag xmlns:ma14="http://schemas.microsoft.com/office/mac/drawingml/2011/main" xmlns="" val="1"/>
            </a:ext>
          </a:extLst>
        </p:spPr>
        <p:txBody>
          <a:bodyPr anchor="b"/>
          <a:lstStyle>
            <a:lvl1pPr>
              <a:defRPr sz="2400"/>
            </a:lvl1pPr>
          </a:lstStyle>
          <a:p>
            <a:r>
              <a:t>Title Text</a:t>
            </a:r>
          </a:p>
        </p:txBody>
      </p:sp>
      <p:sp>
        <p:nvSpPr>
          <p:cNvPr id="403" name="Shape 403"/>
          <p:cNvSpPr>
            <a:spLocks noGrp="1"/>
          </p:cNvSpPr>
          <p:nvPr>
            <p:ph type="body" sz="half" idx="1"/>
          </p:nvPr>
        </p:nvSpPr>
        <p:spPr>
          <a:xfrm>
            <a:off x="4784616" y="1447800"/>
            <a:ext cx="5196000" cy="4572000"/>
          </a:xfrm>
          <a:prstGeom prst="rect">
            <a:avLst/>
          </a:prstGeom>
          <a:extLst>
            <a:ext uri="{C572A759-6A51-4108-AA02-DFA0A04FC94B}">
              <ma14:wrappingTextBoxFlag xmlns:ma14="http://schemas.microsoft.com/office/mac/drawingml/2011/main" xmlns="" val="1"/>
            </a:ext>
          </a:extLst>
        </p:spPr>
        <p:txBody>
          <a:bodyPr anchor="ctr"/>
          <a:lstStyle/>
          <a:p>
            <a:r>
              <a:t>Body Level One</a:t>
            </a:r>
          </a:p>
          <a:p>
            <a:pPr lvl="1"/>
            <a:r>
              <a:t>Body Level Two</a:t>
            </a:r>
          </a:p>
          <a:p>
            <a:pPr lvl="2"/>
            <a:r>
              <a:t>Body Level Three</a:t>
            </a:r>
          </a:p>
          <a:p>
            <a:pPr lvl="3"/>
            <a:r>
              <a:t>Body Level Four</a:t>
            </a:r>
          </a:p>
          <a:p>
            <a:pPr lvl="4"/>
            <a:r>
              <a:t>Body Level Five</a:t>
            </a:r>
          </a:p>
        </p:txBody>
      </p:sp>
      <p:sp>
        <p:nvSpPr>
          <p:cNvPr id="404" name="Shape 404"/>
          <p:cNvSpPr>
            <a:spLocks noGrp="1"/>
          </p:cNvSpPr>
          <p:nvPr>
            <p:ph type="body" sz="quarter" idx="13"/>
          </p:nvPr>
        </p:nvSpPr>
        <p:spPr>
          <a:xfrm>
            <a:off x="1154950" y="3129278"/>
            <a:ext cx="3401068" cy="2895601"/>
          </a:xfrm>
          <a:prstGeom prst="rect">
            <a:avLst/>
          </a:prstGeom>
        </p:spPr>
        <p:txBody>
          <a:bodyPr/>
          <a:lstStyle/>
          <a:p>
            <a:endParaRPr/>
          </a:p>
        </p:txBody>
      </p:sp>
      <p:sp>
        <p:nvSpPr>
          <p:cNvPr id="405" name="Shape 405"/>
          <p:cNvSpPr>
            <a:spLocks noGrp="1"/>
          </p:cNvSpPr>
          <p:nvPr>
            <p:ph type="sldNum" sz="quarter" idx="2"/>
          </p:nvPr>
        </p:nvSpPr>
        <p:spPr>
          <a:xfrm>
            <a:off x="10522500" y="540180"/>
            <a:ext cx="498283" cy="523237"/>
          </a:xfrm>
          <a:prstGeom prst="rect">
            <a:avLst/>
          </a:prstGeom>
        </p:spPr>
        <p:txBody>
          <a:bodyPr lIns="45718" tIns="45718" rIns="45718" bIns="45718"/>
          <a:lstStyle/>
          <a:p>
            <a:fld id="{86CB4B4D-7CA3-9044-876B-883B54F8677D}" type="slidenum">
              <a:t>‹#›</a:t>
            </a:fld>
            <a:endParaRPr/>
          </a:p>
        </p:txBody>
      </p:sp>
    </p:spTree>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tx">
  <p:cSld name="Picture with Caption">
    <p:spTree>
      <p:nvGrpSpPr>
        <p:cNvPr id="1" name=""/>
        <p:cNvGrpSpPr/>
        <p:nvPr/>
      </p:nvGrpSpPr>
      <p:grpSpPr>
        <a:xfrm>
          <a:off x="0" y="0"/>
          <a:ext cx="0" cy="0"/>
          <a:chOff x="0" y="0"/>
          <a:chExt cx="0" cy="0"/>
        </a:xfrm>
      </p:grpSpPr>
      <p:pic>
        <p:nvPicPr>
          <p:cNvPr id="412" name="image2.png"/>
          <p:cNvPicPr>
            <a:picLocks noChangeAspect="1"/>
          </p:cNvPicPr>
          <p:nvPr/>
        </p:nvPicPr>
        <p:blipFill>
          <a:blip r:embed="rId2">
            <a:extLst/>
          </a:blip>
          <a:srcRect l="3613"/>
          <a:stretch>
            <a:fillRect/>
          </a:stretch>
        </p:blipFill>
        <p:spPr>
          <a:xfrm>
            <a:off x="-2" y="2669682"/>
            <a:ext cx="4037016" cy="4188318"/>
          </a:xfrm>
          <a:prstGeom prst="rect">
            <a:avLst/>
          </a:prstGeom>
          <a:ln w="12700">
            <a:miter lim="400000"/>
          </a:ln>
        </p:spPr>
      </p:pic>
      <p:pic>
        <p:nvPicPr>
          <p:cNvPr id="413" name="image3.png"/>
          <p:cNvPicPr>
            <a:picLocks noChangeAspect="1"/>
          </p:cNvPicPr>
          <p:nvPr/>
        </p:nvPicPr>
        <p:blipFill>
          <a:blip r:embed="rId3">
            <a:extLst/>
          </a:blip>
          <a:srcRect l="35640"/>
          <a:stretch>
            <a:fillRect/>
          </a:stretch>
        </p:blipFill>
        <p:spPr>
          <a:xfrm>
            <a:off x="-1" y="2892344"/>
            <a:ext cx="1522414" cy="2365456"/>
          </a:xfrm>
          <a:prstGeom prst="rect">
            <a:avLst/>
          </a:prstGeom>
          <a:ln w="12700">
            <a:miter lim="400000"/>
          </a:ln>
        </p:spPr>
      </p:pic>
      <p:sp>
        <p:nvSpPr>
          <p:cNvPr id="414" name="Shape 414"/>
          <p:cNvSpPr/>
          <p:nvPr/>
        </p:nvSpPr>
        <p:spPr>
          <a:xfrm>
            <a:off x="8609010" y="1676400"/>
            <a:ext cx="2819405" cy="2819400"/>
          </a:xfrm>
          <a:prstGeom prst="ellipse">
            <a:avLst/>
          </a:prstGeom>
          <a:gradFill>
            <a:gsLst>
              <a:gs pos="0">
                <a:srgbClr val="50B9C1">
                  <a:alpha val="7000"/>
                </a:srgbClr>
              </a:gs>
              <a:gs pos="36000">
                <a:srgbClr val="50B9C1">
                  <a:alpha val="6000"/>
                </a:srgbClr>
              </a:gs>
              <a:gs pos="69000">
                <a:srgbClr val="50B9C1">
                  <a:alpha val="0"/>
                </a:srgbClr>
              </a:gs>
            </a:gsLst>
            <a:path path="circle">
              <a:fillToRect l="37721" t="-19636" r="62278" b="119636"/>
            </a:path>
          </a:gradFill>
          <a:ln w="12700">
            <a:miter lim="400000"/>
          </a:ln>
        </p:spPr>
        <p:txBody>
          <a:bodyPr lIns="45718" tIns="45718" rIns="45718" bIns="45718"/>
          <a:lstStyle/>
          <a:p>
            <a:pPr>
              <a:defRPr>
                <a:solidFill>
                  <a:srgbClr val="FFFFFF"/>
                </a:solidFill>
                <a:latin typeface="Century Gothic"/>
                <a:ea typeface="Century Gothic"/>
                <a:cs typeface="Century Gothic"/>
                <a:sym typeface="Century Gothic"/>
              </a:defRPr>
            </a:pPr>
            <a:endParaRPr/>
          </a:p>
        </p:txBody>
      </p:sp>
      <p:pic>
        <p:nvPicPr>
          <p:cNvPr id="415" name="image4.png"/>
          <p:cNvPicPr>
            <a:picLocks noChangeAspect="1"/>
          </p:cNvPicPr>
          <p:nvPr/>
        </p:nvPicPr>
        <p:blipFill>
          <a:blip r:embed="rId4">
            <a:extLst/>
          </a:blip>
          <a:srcRect t="28812"/>
          <a:stretch>
            <a:fillRect/>
          </a:stretch>
        </p:blipFill>
        <p:spPr>
          <a:xfrm>
            <a:off x="7999410" y="-2"/>
            <a:ext cx="1603390" cy="1141410"/>
          </a:xfrm>
          <a:prstGeom prst="rect">
            <a:avLst/>
          </a:prstGeom>
          <a:ln w="12700">
            <a:miter lim="400000"/>
          </a:ln>
        </p:spPr>
      </p:pic>
      <p:pic>
        <p:nvPicPr>
          <p:cNvPr id="416" name="image5.png"/>
          <p:cNvPicPr>
            <a:picLocks noChangeAspect="1"/>
          </p:cNvPicPr>
          <p:nvPr/>
        </p:nvPicPr>
        <p:blipFill>
          <a:blip r:embed="rId5">
            <a:extLst/>
          </a:blip>
          <a:srcRect b="23320"/>
          <a:stretch>
            <a:fillRect/>
          </a:stretch>
        </p:blipFill>
        <p:spPr>
          <a:xfrm>
            <a:off x="8605877" y="6096000"/>
            <a:ext cx="993736" cy="762000"/>
          </a:xfrm>
          <a:prstGeom prst="rect">
            <a:avLst/>
          </a:prstGeom>
          <a:ln w="12700">
            <a:miter lim="400000"/>
          </a:ln>
        </p:spPr>
      </p:pic>
      <p:sp>
        <p:nvSpPr>
          <p:cNvPr id="417" name="Shape 417"/>
          <p:cNvSpPr/>
          <p:nvPr/>
        </p:nvSpPr>
        <p:spPr>
          <a:xfrm>
            <a:off x="10437810" y="0"/>
            <a:ext cx="685803" cy="1143000"/>
          </a:xfrm>
          <a:prstGeom prst="rect">
            <a:avLst/>
          </a:prstGeom>
          <a:solidFill>
            <a:schemeClr val="accent1"/>
          </a:solidFill>
          <a:ln w="12700">
            <a:miter lim="400000"/>
          </a:ln>
          <a:effectLst>
            <a:outerShdw blurRad="38100" dist="25400" dir="5400000" rotWithShape="0">
              <a:srgbClr val="000000">
                <a:alpha val="45000"/>
              </a:srgbClr>
            </a:outerShdw>
          </a:effectLst>
        </p:spPr>
        <p:txBody>
          <a:bodyPr lIns="45718" tIns="45718" rIns="45718" bIns="45718"/>
          <a:lstStyle/>
          <a:p>
            <a:pPr>
              <a:defRPr>
                <a:solidFill>
                  <a:srgbClr val="FFFFFF"/>
                </a:solidFill>
                <a:latin typeface="Century Gothic"/>
                <a:ea typeface="Century Gothic"/>
                <a:cs typeface="Century Gothic"/>
                <a:sym typeface="Century Gothic"/>
              </a:defRPr>
            </a:pPr>
            <a:endParaRPr/>
          </a:p>
        </p:txBody>
      </p:sp>
      <p:sp>
        <p:nvSpPr>
          <p:cNvPr id="418" name="Shape 418"/>
          <p:cNvSpPr>
            <a:spLocks noGrp="1"/>
          </p:cNvSpPr>
          <p:nvPr>
            <p:ph type="title"/>
          </p:nvPr>
        </p:nvSpPr>
        <p:spPr>
          <a:xfrm>
            <a:off x="1153906" y="1854192"/>
            <a:ext cx="5092909" cy="1574811"/>
          </a:xfrm>
          <a:prstGeom prst="rect">
            <a:avLst/>
          </a:prstGeom>
          <a:extLst>
            <a:ext uri="{C572A759-6A51-4108-AA02-DFA0A04FC94B}">
              <ma14:wrappingTextBoxFlag xmlns:ma14="http://schemas.microsoft.com/office/mac/drawingml/2011/main" xmlns="" val="1"/>
            </a:ext>
          </a:extLst>
        </p:spPr>
        <p:txBody>
          <a:bodyPr anchor="b"/>
          <a:lstStyle>
            <a:lvl1pPr>
              <a:defRPr sz="3600"/>
            </a:lvl1pPr>
          </a:lstStyle>
          <a:p>
            <a:r>
              <a:t>Title Text</a:t>
            </a:r>
          </a:p>
        </p:txBody>
      </p:sp>
      <p:sp>
        <p:nvSpPr>
          <p:cNvPr id="419" name="Shape 419"/>
          <p:cNvSpPr>
            <a:spLocks noGrp="1"/>
          </p:cNvSpPr>
          <p:nvPr>
            <p:ph type="pic" sz="quarter" idx="13"/>
          </p:nvPr>
        </p:nvSpPr>
        <p:spPr>
          <a:xfrm>
            <a:off x="6949546" y="1143000"/>
            <a:ext cx="3200403" cy="4572000"/>
          </a:xfrm>
          <a:prstGeom prst="rect">
            <a:avLst/>
          </a:prstGeom>
          <a:effectLst>
            <a:outerShdw blurRad="50800" dist="50800" dir="5400000" rotWithShape="0">
              <a:srgbClr val="000000">
                <a:alpha val="43000"/>
              </a:srgbClr>
            </a:outerShdw>
          </a:effectLst>
        </p:spPr>
        <p:txBody>
          <a:bodyPr lIns="91439" tIns="45719" rIns="91439" bIns="45719">
            <a:noAutofit/>
          </a:bodyPr>
          <a:lstStyle/>
          <a:p>
            <a:endParaRPr/>
          </a:p>
        </p:txBody>
      </p:sp>
      <p:sp>
        <p:nvSpPr>
          <p:cNvPr id="420" name="Shape 420"/>
          <p:cNvSpPr>
            <a:spLocks noGrp="1"/>
          </p:cNvSpPr>
          <p:nvPr>
            <p:ph type="body" sz="quarter" idx="1"/>
          </p:nvPr>
        </p:nvSpPr>
        <p:spPr>
          <a:xfrm>
            <a:off x="1154954" y="3657600"/>
            <a:ext cx="5084980" cy="1371600"/>
          </a:xfrm>
          <a:prstGeom prst="rect">
            <a:avLst/>
          </a:prstGeom>
          <a:extLst>
            <a:ext uri="{C572A759-6A51-4108-AA02-DFA0A04FC94B}">
              <ma14:wrappingTextBoxFlag xmlns:ma14="http://schemas.microsoft.com/office/mac/drawingml/2011/main" xmlns="" val="1"/>
            </a:ext>
          </a:extLst>
        </p:spPr>
        <p:txBody>
          <a:bodyPr/>
          <a:lstStyle>
            <a:lvl1pPr marL="0" indent="0">
              <a:buClrTx/>
              <a:buSzTx/>
              <a:buFontTx/>
              <a:buNone/>
              <a:defRPr sz="1400"/>
            </a:lvl1pPr>
            <a:lvl2pPr marL="0" indent="0">
              <a:buClrTx/>
              <a:buSzTx/>
              <a:buFontTx/>
              <a:buNone/>
              <a:defRPr sz="1400"/>
            </a:lvl2pPr>
            <a:lvl3pPr marL="0" indent="0">
              <a:buClrTx/>
              <a:buSzTx/>
              <a:buFontTx/>
              <a:buNone/>
              <a:defRPr sz="1400"/>
            </a:lvl3pPr>
            <a:lvl4pPr marL="0" indent="0">
              <a:buClrTx/>
              <a:buSzTx/>
              <a:buFontTx/>
              <a:buNone/>
              <a:defRPr sz="1400"/>
            </a:lvl4pPr>
            <a:lvl5pPr marL="0" indent="0">
              <a:buClrTx/>
              <a:buSzTx/>
              <a:buFontTx/>
              <a:buNone/>
              <a:defRPr sz="1400"/>
            </a:lvl5pPr>
          </a:lstStyle>
          <a:p>
            <a:r>
              <a:t>Body Level One</a:t>
            </a:r>
          </a:p>
          <a:p>
            <a:pPr lvl="1"/>
            <a:r>
              <a:t>Body Level Two</a:t>
            </a:r>
          </a:p>
          <a:p>
            <a:pPr lvl="2"/>
            <a:r>
              <a:t>Body Level Three</a:t>
            </a:r>
          </a:p>
          <a:p>
            <a:pPr lvl="3"/>
            <a:r>
              <a:t>Body Level Four</a:t>
            </a:r>
          </a:p>
          <a:p>
            <a:pPr lvl="4"/>
            <a:r>
              <a:t>Body Level Five</a:t>
            </a:r>
          </a:p>
        </p:txBody>
      </p:sp>
      <p:sp>
        <p:nvSpPr>
          <p:cNvPr id="421" name="Shape 421"/>
          <p:cNvSpPr>
            <a:spLocks noGrp="1"/>
          </p:cNvSpPr>
          <p:nvPr>
            <p:ph type="sldNum" sz="quarter" idx="2"/>
          </p:nvPr>
        </p:nvSpPr>
        <p:spPr>
          <a:xfrm>
            <a:off x="10522500" y="540180"/>
            <a:ext cx="498283" cy="523237"/>
          </a:xfrm>
          <a:prstGeom prst="rect">
            <a:avLst/>
          </a:prstGeom>
        </p:spPr>
        <p:txBody>
          <a:bodyPr lIns="45718" tIns="45718" rIns="45718" bIns="45718"/>
          <a:lstStyle/>
          <a:p>
            <a:fld id="{86CB4B4D-7CA3-9044-876B-883B54F8677D}" type="slidenum">
              <a:t>‹#›</a:t>
            </a:fld>
            <a:endParaRPr/>
          </a:p>
        </p:txBody>
      </p:sp>
    </p:spTree>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tx">
  <p:cSld name="Panoramic Picture with Caption">
    <p:spTree>
      <p:nvGrpSpPr>
        <p:cNvPr id="1" name=""/>
        <p:cNvGrpSpPr/>
        <p:nvPr/>
      </p:nvGrpSpPr>
      <p:grpSpPr>
        <a:xfrm>
          <a:off x="0" y="0"/>
          <a:ext cx="0" cy="0"/>
          <a:chOff x="0" y="0"/>
          <a:chExt cx="0" cy="0"/>
        </a:xfrm>
      </p:grpSpPr>
      <p:pic>
        <p:nvPicPr>
          <p:cNvPr id="428" name="image2.png"/>
          <p:cNvPicPr>
            <a:picLocks noChangeAspect="1"/>
          </p:cNvPicPr>
          <p:nvPr/>
        </p:nvPicPr>
        <p:blipFill>
          <a:blip r:embed="rId2">
            <a:extLst/>
          </a:blip>
          <a:srcRect l="3613"/>
          <a:stretch>
            <a:fillRect/>
          </a:stretch>
        </p:blipFill>
        <p:spPr>
          <a:xfrm>
            <a:off x="-2" y="2669682"/>
            <a:ext cx="4037016" cy="4188318"/>
          </a:xfrm>
          <a:prstGeom prst="rect">
            <a:avLst/>
          </a:prstGeom>
          <a:ln w="12700">
            <a:miter lim="400000"/>
          </a:ln>
        </p:spPr>
      </p:pic>
      <p:pic>
        <p:nvPicPr>
          <p:cNvPr id="429" name="image3.png"/>
          <p:cNvPicPr>
            <a:picLocks noChangeAspect="1"/>
          </p:cNvPicPr>
          <p:nvPr/>
        </p:nvPicPr>
        <p:blipFill>
          <a:blip r:embed="rId3">
            <a:extLst/>
          </a:blip>
          <a:srcRect l="35640"/>
          <a:stretch>
            <a:fillRect/>
          </a:stretch>
        </p:blipFill>
        <p:spPr>
          <a:xfrm>
            <a:off x="-1" y="2892344"/>
            <a:ext cx="1522414" cy="2365456"/>
          </a:xfrm>
          <a:prstGeom prst="rect">
            <a:avLst/>
          </a:prstGeom>
          <a:ln w="12700">
            <a:miter lim="400000"/>
          </a:ln>
        </p:spPr>
      </p:pic>
      <p:sp>
        <p:nvSpPr>
          <p:cNvPr id="430" name="Shape 430"/>
          <p:cNvSpPr/>
          <p:nvPr/>
        </p:nvSpPr>
        <p:spPr>
          <a:xfrm>
            <a:off x="8609010" y="1676400"/>
            <a:ext cx="2819405" cy="2819400"/>
          </a:xfrm>
          <a:prstGeom prst="ellipse">
            <a:avLst/>
          </a:prstGeom>
          <a:gradFill>
            <a:gsLst>
              <a:gs pos="0">
                <a:srgbClr val="50B9C1">
                  <a:alpha val="7000"/>
                </a:srgbClr>
              </a:gs>
              <a:gs pos="36000">
                <a:srgbClr val="50B9C1">
                  <a:alpha val="6000"/>
                </a:srgbClr>
              </a:gs>
              <a:gs pos="69000">
                <a:srgbClr val="50B9C1">
                  <a:alpha val="0"/>
                </a:srgbClr>
              </a:gs>
            </a:gsLst>
            <a:path path="circle">
              <a:fillToRect l="37721" t="-19636" r="62278" b="119636"/>
            </a:path>
          </a:gradFill>
          <a:ln w="12700">
            <a:miter lim="400000"/>
          </a:ln>
        </p:spPr>
        <p:txBody>
          <a:bodyPr lIns="45718" tIns="45718" rIns="45718" bIns="45718"/>
          <a:lstStyle/>
          <a:p>
            <a:pPr>
              <a:defRPr>
                <a:solidFill>
                  <a:srgbClr val="FFFFFF"/>
                </a:solidFill>
                <a:latin typeface="Century Gothic"/>
                <a:ea typeface="Century Gothic"/>
                <a:cs typeface="Century Gothic"/>
                <a:sym typeface="Century Gothic"/>
              </a:defRPr>
            </a:pPr>
            <a:endParaRPr/>
          </a:p>
        </p:txBody>
      </p:sp>
      <p:pic>
        <p:nvPicPr>
          <p:cNvPr id="431" name="image4.png"/>
          <p:cNvPicPr>
            <a:picLocks noChangeAspect="1"/>
          </p:cNvPicPr>
          <p:nvPr/>
        </p:nvPicPr>
        <p:blipFill>
          <a:blip r:embed="rId4">
            <a:extLst/>
          </a:blip>
          <a:srcRect t="28812"/>
          <a:stretch>
            <a:fillRect/>
          </a:stretch>
        </p:blipFill>
        <p:spPr>
          <a:xfrm>
            <a:off x="7999410" y="-2"/>
            <a:ext cx="1603390" cy="1141410"/>
          </a:xfrm>
          <a:prstGeom prst="rect">
            <a:avLst/>
          </a:prstGeom>
          <a:ln w="12700">
            <a:miter lim="400000"/>
          </a:ln>
        </p:spPr>
      </p:pic>
      <p:pic>
        <p:nvPicPr>
          <p:cNvPr id="432" name="image5.png"/>
          <p:cNvPicPr>
            <a:picLocks noChangeAspect="1"/>
          </p:cNvPicPr>
          <p:nvPr/>
        </p:nvPicPr>
        <p:blipFill>
          <a:blip r:embed="rId5">
            <a:extLst/>
          </a:blip>
          <a:srcRect b="23320"/>
          <a:stretch>
            <a:fillRect/>
          </a:stretch>
        </p:blipFill>
        <p:spPr>
          <a:xfrm>
            <a:off x="8605877" y="6096000"/>
            <a:ext cx="993736" cy="762000"/>
          </a:xfrm>
          <a:prstGeom prst="rect">
            <a:avLst/>
          </a:prstGeom>
          <a:ln w="12700">
            <a:miter lim="400000"/>
          </a:ln>
        </p:spPr>
      </p:pic>
      <p:sp>
        <p:nvSpPr>
          <p:cNvPr id="433" name="Shape 433"/>
          <p:cNvSpPr/>
          <p:nvPr/>
        </p:nvSpPr>
        <p:spPr>
          <a:xfrm>
            <a:off x="10437810" y="0"/>
            <a:ext cx="685803" cy="1143000"/>
          </a:xfrm>
          <a:prstGeom prst="rect">
            <a:avLst/>
          </a:prstGeom>
          <a:solidFill>
            <a:schemeClr val="accent1"/>
          </a:solidFill>
          <a:ln w="12700">
            <a:miter lim="400000"/>
          </a:ln>
          <a:effectLst>
            <a:outerShdw blurRad="38100" dist="25400" dir="5400000" rotWithShape="0">
              <a:srgbClr val="000000">
                <a:alpha val="45000"/>
              </a:srgbClr>
            </a:outerShdw>
          </a:effectLst>
        </p:spPr>
        <p:txBody>
          <a:bodyPr lIns="45718" tIns="45718" rIns="45718" bIns="45718"/>
          <a:lstStyle/>
          <a:p>
            <a:pPr>
              <a:defRPr>
                <a:solidFill>
                  <a:srgbClr val="FFFFFF"/>
                </a:solidFill>
                <a:latin typeface="Century Gothic"/>
                <a:ea typeface="Century Gothic"/>
                <a:cs typeface="Century Gothic"/>
                <a:sym typeface="Century Gothic"/>
              </a:defRPr>
            </a:pPr>
            <a:endParaRPr/>
          </a:p>
        </p:txBody>
      </p:sp>
      <p:sp>
        <p:nvSpPr>
          <p:cNvPr id="434" name="Shape 434"/>
          <p:cNvSpPr>
            <a:spLocks noGrp="1"/>
          </p:cNvSpPr>
          <p:nvPr>
            <p:ph type="title"/>
          </p:nvPr>
        </p:nvSpPr>
        <p:spPr>
          <a:xfrm>
            <a:off x="1154954" y="4800586"/>
            <a:ext cx="8825660" cy="566741"/>
          </a:xfrm>
          <a:prstGeom prst="rect">
            <a:avLst/>
          </a:prstGeom>
          <a:extLst>
            <a:ext uri="{C572A759-6A51-4108-AA02-DFA0A04FC94B}">
              <ma14:wrappingTextBoxFlag xmlns:ma14="http://schemas.microsoft.com/office/mac/drawingml/2011/main" xmlns="" val="1"/>
            </a:ext>
          </a:extLst>
        </p:spPr>
        <p:txBody>
          <a:bodyPr anchor="b"/>
          <a:lstStyle>
            <a:lvl1pPr>
              <a:defRPr sz="2400"/>
            </a:lvl1pPr>
          </a:lstStyle>
          <a:p>
            <a:r>
              <a:t>Title Text</a:t>
            </a:r>
          </a:p>
        </p:txBody>
      </p:sp>
      <p:sp>
        <p:nvSpPr>
          <p:cNvPr id="435" name="Shape 435"/>
          <p:cNvSpPr>
            <a:spLocks noGrp="1"/>
          </p:cNvSpPr>
          <p:nvPr>
            <p:ph type="pic" sz="half" idx="13"/>
          </p:nvPr>
        </p:nvSpPr>
        <p:spPr>
          <a:xfrm>
            <a:off x="1154954" y="685798"/>
            <a:ext cx="8825660" cy="3640671"/>
          </a:xfrm>
          <a:prstGeom prst="rect">
            <a:avLst/>
          </a:prstGeom>
          <a:effectLst>
            <a:outerShdw blurRad="50800" dist="50800" dir="5400000" rotWithShape="0">
              <a:srgbClr val="000000">
                <a:alpha val="43000"/>
              </a:srgbClr>
            </a:outerShdw>
          </a:effectLst>
        </p:spPr>
        <p:txBody>
          <a:bodyPr lIns="91439" tIns="45719" rIns="91439" bIns="45719">
            <a:noAutofit/>
          </a:bodyPr>
          <a:lstStyle/>
          <a:p>
            <a:endParaRPr/>
          </a:p>
        </p:txBody>
      </p:sp>
      <p:sp>
        <p:nvSpPr>
          <p:cNvPr id="436" name="Shape 436"/>
          <p:cNvSpPr>
            <a:spLocks noGrp="1"/>
          </p:cNvSpPr>
          <p:nvPr>
            <p:ph type="body" sz="quarter" idx="1"/>
          </p:nvPr>
        </p:nvSpPr>
        <p:spPr>
          <a:xfrm>
            <a:off x="1154954" y="5367325"/>
            <a:ext cx="8825659" cy="493715"/>
          </a:xfrm>
          <a:prstGeom prst="rect">
            <a:avLst/>
          </a:prstGeom>
          <a:extLst>
            <a:ext uri="{C572A759-6A51-4108-AA02-DFA0A04FC94B}">
              <ma14:wrappingTextBoxFlag xmlns:ma14="http://schemas.microsoft.com/office/mac/drawingml/2011/main" xmlns="" val="1"/>
            </a:ext>
          </a:extLst>
        </p:spPr>
        <p:txBody>
          <a:bodyPr/>
          <a:lstStyle>
            <a:lvl1pPr marL="0" indent="0">
              <a:buClrTx/>
              <a:buSzTx/>
              <a:buFontTx/>
              <a:buNone/>
              <a:defRPr sz="1200"/>
            </a:lvl1pPr>
            <a:lvl2pPr marL="0" indent="0">
              <a:buClrTx/>
              <a:buSzTx/>
              <a:buFontTx/>
              <a:buNone/>
              <a:defRPr sz="1200"/>
            </a:lvl2pPr>
            <a:lvl3pPr marL="0" indent="0">
              <a:buClrTx/>
              <a:buSzTx/>
              <a:buFontTx/>
              <a:buNone/>
              <a:defRPr sz="1200"/>
            </a:lvl3pPr>
            <a:lvl4pPr marL="0" indent="0">
              <a:buClrTx/>
              <a:buSzTx/>
              <a:buFontTx/>
              <a:buNone/>
              <a:defRPr sz="1200"/>
            </a:lvl4pPr>
            <a:lvl5pPr marL="0" indent="0">
              <a:buClrTx/>
              <a:buSzTx/>
              <a:buFontTx/>
              <a:buNone/>
              <a:defRPr sz="1200"/>
            </a:lvl5pPr>
          </a:lstStyle>
          <a:p>
            <a:r>
              <a:t>Body Level One</a:t>
            </a:r>
          </a:p>
          <a:p>
            <a:pPr lvl="1"/>
            <a:r>
              <a:t>Body Level Two</a:t>
            </a:r>
          </a:p>
          <a:p>
            <a:pPr lvl="2"/>
            <a:r>
              <a:t>Body Level Three</a:t>
            </a:r>
          </a:p>
          <a:p>
            <a:pPr lvl="3"/>
            <a:r>
              <a:t>Body Level Four</a:t>
            </a:r>
          </a:p>
          <a:p>
            <a:pPr lvl="4"/>
            <a:r>
              <a:t>Body Level Five</a:t>
            </a:r>
          </a:p>
        </p:txBody>
      </p:sp>
      <p:sp>
        <p:nvSpPr>
          <p:cNvPr id="437" name="Shape 437"/>
          <p:cNvSpPr>
            <a:spLocks noGrp="1"/>
          </p:cNvSpPr>
          <p:nvPr>
            <p:ph type="sldNum" sz="quarter" idx="2"/>
          </p:nvPr>
        </p:nvSpPr>
        <p:spPr>
          <a:xfrm>
            <a:off x="10522500" y="540180"/>
            <a:ext cx="498283" cy="523237"/>
          </a:xfrm>
          <a:prstGeom prst="rect">
            <a:avLst/>
          </a:prstGeom>
        </p:spPr>
        <p:txBody>
          <a:bodyPr lIns="45718" tIns="45718" rIns="45718" bIns="45718"/>
          <a:lstStyle/>
          <a:p>
            <a:fld id="{86CB4B4D-7CA3-9044-876B-883B54F8677D}" type="slidenum">
              <a:t>‹#›</a:t>
            </a:fld>
            <a:endParaRPr/>
          </a:p>
        </p:txBody>
      </p:sp>
    </p:spTree>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tx">
  <p:cSld name="Title and Caption">
    <p:spTree>
      <p:nvGrpSpPr>
        <p:cNvPr id="1" name=""/>
        <p:cNvGrpSpPr/>
        <p:nvPr/>
      </p:nvGrpSpPr>
      <p:grpSpPr>
        <a:xfrm>
          <a:off x="0" y="0"/>
          <a:ext cx="0" cy="0"/>
          <a:chOff x="0" y="0"/>
          <a:chExt cx="0" cy="0"/>
        </a:xfrm>
      </p:grpSpPr>
      <p:pic>
        <p:nvPicPr>
          <p:cNvPr id="444" name="image2.png"/>
          <p:cNvPicPr>
            <a:picLocks noChangeAspect="1"/>
          </p:cNvPicPr>
          <p:nvPr/>
        </p:nvPicPr>
        <p:blipFill>
          <a:blip r:embed="rId2">
            <a:extLst/>
          </a:blip>
          <a:srcRect l="3613"/>
          <a:stretch>
            <a:fillRect/>
          </a:stretch>
        </p:blipFill>
        <p:spPr>
          <a:xfrm>
            <a:off x="-2" y="2669682"/>
            <a:ext cx="4037016" cy="4188318"/>
          </a:xfrm>
          <a:prstGeom prst="rect">
            <a:avLst/>
          </a:prstGeom>
          <a:ln w="12700">
            <a:miter lim="400000"/>
          </a:ln>
        </p:spPr>
      </p:pic>
      <p:pic>
        <p:nvPicPr>
          <p:cNvPr id="445" name="image3.png"/>
          <p:cNvPicPr>
            <a:picLocks noChangeAspect="1"/>
          </p:cNvPicPr>
          <p:nvPr/>
        </p:nvPicPr>
        <p:blipFill>
          <a:blip r:embed="rId3">
            <a:extLst/>
          </a:blip>
          <a:srcRect l="35640"/>
          <a:stretch>
            <a:fillRect/>
          </a:stretch>
        </p:blipFill>
        <p:spPr>
          <a:xfrm>
            <a:off x="-1" y="2892344"/>
            <a:ext cx="1522414" cy="2365456"/>
          </a:xfrm>
          <a:prstGeom prst="rect">
            <a:avLst/>
          </a:prstGeom>
          <a:ln w="12700">
            <a:miter lim="400000"/>
          </a:ln>
        </p:spPr>
      </p:pic>
      <p:sp>
        <p:nvSpPr>
          <p:cNvPr id="446" name="Shape 446"/>
          <p:cNvSpPr/>
          <p:nvPr/>
        </p:nvSpPr>
        <p:spPr>
          <a:xfrm>
            <a:off x="8609010" y="1676400"/>
            <a:ext cx="2819405" cy="2819400"/>
          </a:xfrm>
          <a:prstGeom prst="ellipse">
            <a:avLst/>
          </a:prstGeom>
          <a:gradFill>
            <a:gsLst>
              <a:gs pos="0">
                <a:srgbClr val="50B9C1">
                  <a:alpha val="7000"/>
                </a:srgbClr>
              </a:gs>
              <a:gs pos="36000">
                <a:srgbClr val="50B9C1">
                  <a:alpha val="6000"/>
                </a:srgbClr>
              </a:gs>
              <a:gs pos="69000">
                <a:srgbClr val="50B9C1">
                  <a:alpha val="0"/>
                </a:srgbClr>
              </a:gs>
            </a:gsLst>
            <a:path path="circle">
              <a:fillToRect l="37721" t="-19636" r="62278" b="119636"/>
            </a:path>
          </a:gradFill>
          <a:ln w="12700">
            <a:miter lim="400000"/>
          </a:ln>
        </p:spPr>
        <p:txBody>
          <a:bodyPr lIns="45718" tIns="45718" rIns="45718" bIns="45718"/>
          <a:lstStyle/>
          <a:p>
            <a:pPr>
              <a:defRPr>
                <a:solidFill>
                  <a:srgbClr val="FFFFFF"/>
                </a:solidFill>
                <a:latin typeface="Century Gothic"/>
                <a:ea typeface="Century Gothic"/>
                <a:cs typeface="Century Gothic"/>
                <a:sym typeface="Century Gothic"/>
              </a:defRPr>
            </a:pPr>
            <a:endParaRPr/>
          </a:p>
        </p:txBody>
      </p:sp>
      <p:pic>
        <p:nvPicPr>
          <p:cNvPr id="447" name="image4.png"/>
          <p:cNvPicPr>
            <a:picLocks noChangeAspect="1"/>
          </p:cNvPicPr>
          <p:nvPr/>
        </p:nvPicPr>
        <p:blipFill>
          <a:blip r:embed="rId4">
            <a:extLst/>
          </a:blip>
          <a:srcRect t="28812"/>
          <a:stretch>
            <a:fillRect/>
          </a:stretch>
        </p:blipFill>
        <p:spPr>
          <a:xfrm>
            <a:off x="7999410" y="-2"/>
            <a:ext cx="1603390" cy="1141410"/>
          </a:xfrm>
          <a:prstGeom prst="rect">
            <a:avLst/>
          </a:prstGeom>
          <a:ln w="12700">
            <a:miter lim="400000"/>
          </a:ln>
        </p:spPr>
      </p:pic>
      <p:pic>
        <p:nvPicPr>
          <p:cNvPr id="448" name="image5.png"/>
          <p:cNvPicPr>
            <a:picLocks noChangeAspect="1"/>
          </p:cNvPicPr>
          <p:nvPr/>
        </p:nvPicPr>
        <p:blipFill>
          <a:blip r:embed="rId5">
            <a:extLst/>
          </a:blip>
          <a:srcRect b="23320"/>
          <a:stretch>
            <a:fillRect/>
          </a:stretch>
        </p:blipFill>
        <p:spPr>
          <a:xfrm>
            <a:off x="8605877" y="6096000"/>
            <a:ext cx="993736" cy="762000"/>
          </a:xfrm>
          <a:prstGeom prst="rect">
            <a:avLst/>
          </a:prstGeom>
          <a:ln w="12700">
            <a:miter lim="400000"/>
          </a:ln>
        </p:spPr>
      </p:pic>
      <p:sp>
        <p:nvSpPr>
          <p:cNvPr id="449" name="Shape 449"/>
          <p:cNvSpPr/>
          <p:nvPr/>
        </p:nvSpPr>
        <p:spPr>
          <a:xfrm>
            <a:off x="10437810" y="0"/>
            <a:ext cx="685803" cy="1143000"/>
          </a:xfrm>
          <a:prstGeom prst="rect">
            <a:avLst/>
          </a:prstGeom>
          <a:solidFill>
            <a:schemeClr val="accent1"/>
          </a:solidFill>
          <a:ln w="12700">
            <a:miter lim="400000"/>
          </a:ln>
          <a:effectLst>
            <a:outerShdw blurRad="38100" dist="25400" dir="5400000" rotWithShape="0">
              <a:srgbClr val="000000">
                <a:alpha val="45000"/>
              </a:srgbClr>
            </a:outerShdw>
          </a:effectLst>
        </p:spPr>
        <p:txBody>
          <a:bodyPr lIns="45718" tIns="45718" rIns="45718" bIns="45718"/>
          <a:lstStyle/>
          <a:p>
            <a:pPr>
              <a:defRPr>
                <a:solidFill>
                  <a:srgbClr val="FFFFFF"/>
                </a:solidFill>
                <a:latin typeface="Century Gothic"/>
                <a:ea typeface="Century Gothic"/>
                <a:cs typeface="Century Gothic"/>
                <a:sym typeface="Century Gothic"/>
              </a:defRPr>
            </a:pPr>
            <a:endParaRPr/>
          </a:p>
        </p:txBody>
      </p:sp>
      <p:sp>
        <p:nvSpPr>
          <p:cNvPr id="450" name="Shape 450"/>
          <p:cNvSpPr>
            <a:spLocks noGrp="1"/>
          </p:cNvSpPr>
          <p:nvPr>
            <p:ph type="title"/>
          </p:nvPr>
        </p:nvSpPr>
        <p:spPr>
          <a:xfrm>
            <a:off x="1154954" y="1447800"/>
            <a:ext cx="8825659" cy="1981200"/>
          </a:xfrm>
          <a:prstGeom prst="rect">
            <a:avLst/>
          </a:prstGeom>
          <a:extLst>
            <a:ext uri="{C572A759-6A51-4108-AA02-DFA0A04FC94B}">
              <ma14:wrappingTextBoxFlag xmlns:ma14="http://schemas.microsoft.com/office/mac/drawingml/2011/main" xmlns="" val="1"/>
            </a:ext>
          </a:extLst>
        </p:spPr>
        <p:txBody>
          <a:bodyPr/>
          <a:lstStyle>
            <a:lvl1pPr>
              <a:defRPr sz="4800"/>
            </a:lvl1pPr>
          </a:lstStyle>
          <a:p>
            <a:r>
              <a:t>Title Text</a:t>
            </a:r>
          </a:p>
        </p:txBody>
      </p:sp>
      <p:sp>
        <p:nvSpPr>
          <p:cNvPr id="451" name="Shape 451"/>
          <p:cNvSpPr>
            <a:spLocks noGrp="1"/>
          </p:cNvSpPr>
          <p:nvPr>
            <p:ph type="body" sz="half" idx="1"/>
          </p:nvPr>
        </p:nvSpPr>
        <p:spPr>
          <a:xfrm>
            <a:off x="1154954" y="3657600"/>
            <a:ext cx="8825659" cy="2362200"/>
          </a:xfrm>
          <a:prstGeom prst="rect">
            <a:avLst/>
          </a:prstGeom>
          <a:extLst>
            <a:ext uri="{C572A759-6A51-4108-AA02-DFA0A04FC94B}">
              <ma14:wrappingTextBoxFlag xmlns:ma14="http://schemas.microsoft.com/office/mac/drawingml/2011/main" xmlns="" val="1"/>
            </a:ext>
          </a:extLst>
        </p:spPr>
        <p:txBody>
          <a:bodyPr anchor="ctr"/>
          <a:lstStyle>
            <a:lvl1pPr marL="0" indent="0">
              <a:buClrTx/>
              <a:buSzTx/>
              <a:buFontTx/>
              <a:buNone/>
              <a:defRPr sz="1800"/>
            </a:lvl1pPr>
            <a:lvl2pPr marL="0" indent="0">
              <a:buClrTx/>
              <a:buSzTx/>
              <a:buFontTx/>
              <a:buNone/>
              <a:defRPr sz="1800"/>
            </a:lvl2pPr>
            <a:lvl3pPr marL="0" indent="0">
              <a:buClrTx/>
              <a:buSzTx/>
              <a:buFontTx/>
              <a:buNone/>
              <a:defRPr sz="1800"/>
            </a:lvl3pPr>
            <a:lvl4pPr marL="0" indent="0">
              <a:buClrTx/>
              <a:buSzTx/>
              <a:buFontTx/>
              <a:buNone/>
              <a:defRPr sz="1800"/>
            </a:lvl4pPr>
            <a:lvl5pPr marL="0" indent="0">
              <a:buClrTx/>
              <a:buSzTx/>
              <a:buFontTx/>
              <a:buNone/>
              <a:defRPr sz="1800"/>
            </a:lvl5pPr>
          </a:lstStyle>
          <a:p>
            <a:r>
              <a:t>Body Level One</a:t>
            </a:r>
          </a:p>
          <a:p>
            <a:pPr lvl="1"/>
            <a:r>
              <a:t>Body Level Two</a:t>
            </a:r>
          </a:p>
          <a:p>
            <a:pPr lvl="2"/>
            <a:r>
              <a:t>Body Level Three</a:t>
            </a:r>
          </a:p>
          <a:p>
            <a:pPr lvl="3"/>
            <a:r>
              <a:t>Body Level Four</a:t>
            </a:r>
          </a:p>
          <a:p>
            <a:pPr lvl="4"/>
            <a:r>
              <a:t>Body Level Five</a:t>
            </a:r>
          </a:p>
        </p:txBody>
      </p:sp>
      <p:sp>
        <p:nvSpPr>
          <p:cNvPr id="452" name="Shape 452"/>
          <p:cNvSpPr>
            <a:spLocks noGrp="1"/>
          </p:cNvSpPr>
          <p:nvPr>
            <p:ph type="sldNum" sz="quarter" idx="2"/>
          </p:nvPr>
        </p:nvSpPr>
        <p:spPr>
          <a:xfrm>
            <a:off x="10522500" y="540180"/>
            <a:ext cx="498283" cy="523237"/>
          </a:xfrm>
          <a:prstGeom prst="rect">
            <a:avLst/>
          </a:prstGeom>
        </p:spPr>
        <p:txBody>
          <a:bodyPr lIns="45718" tIns="45718" rIns="45718" bIns="45718"/>
          <a:lstStyle/>
          <a:p>
            <a:fld id="{86CB4B4D-7CA3-9044-876B-883B54F8677D}" type="slidenum">
              <a:t>‹#›</a:t>
            </a:fld>
            <a:endParaRPr/>
          </a:p>
        </p:txBody>
      </p:sp>
    </p:spTree>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tx">
  <p:cSld name="Quote with Caption">
    <p:spTree>
      <p:nvGrpSpPr>
        <p:cNvPr id="1" name=""/>
        <p:cNvGrpSpPr/>
        <p:nvPr/>
      </p:nvGrpSpPr>
      <p:grpSpPr>
        <a:xfrm>
          <a:off x="0" y="0"/>
          <a:ext cx="0" cy="0"/>
          <a:chOff x="0" y="0"/>
          <a:chExt cx="0" cy="0"/>
        </a:xfrm>
      </p:grpSpPr>
      <p:pic>
        <p:nvPicPr>
          <p:cNvPr id="459" name="image2.png"/>
          <p:cNvPicPr>
            <a:picLocks noChangeAspect="1"/>
          </p:cNvPicPr>
          <p:nvPr/>
        </p:nvPicPr>
        <p:blipFill>
          <a:blip r:embed="rId2">
            <a:extLst/>
          </a:blip>
          <a:srcRect l="3613"/>
          <a:stretch>
            <a:fillRect/>
          </a:stretch>
        </p:blipFill>
        <p:spPr>
          <a:xfrm>
            <a:off x="-2" y="2669682"/>
            <a:ext cx="4037016" cy="4188318"/>
          </a:xfrm>
          <a:prstGeom prst="rect">
            <a:avLst/>
          </a:prstGeom>
          <a:ln w="12700">
            <a:miter lim="400000"/>
          </a:ln>
        </p:spPr>
      </p:pic>
      <p:pic>
        <p:nvPicPr>
          <p:cNvPr id="460" name="image3.png"/>
          <p:cNvPicPr>
            <a:picLocks noChangeAspect="1"/>
          </p:cNvPicPr>
          <p:nvPr/>
        </p:nvPicPr>
        <p:blipFill>
          <a:blip r:embed="rId3">
            <a:extLst/>
          </a:blip>
          <a:srcRect l="35640"/>
          <a:stretch>
            <a:fillRect/>
          </a:stretch>
        </p:blipFill>
        <p:spPr>
          <a:xfrm>
            <a:off x="-1" y="2892344"/>
            <a:ext cx="1522414" cy="2365456"/>
          </a:xfrm>
          <a:prstGeom prst="rect">
            <a:avLst/>
          </a:prstGeom>
          <a:ln w="12700">
            <a:miter lim="400000"/>
          </a:ln>
        </p:spPr>
      </p:pic>
      <p:sp>
        <p:nvSpPr>
          <p:cNvPr id="461" name="Shape 461"/>
          <p:cNvSpPr/>
          <p:nvPr/>
        </p:nvSpPr>
        <p:spPr>
          <a:xfrm>
            <a:off x="8609010" y="1676400"/>
            <a:ext cx="2819405" cy="2819400"/>
          </a:xfrm>
          <a:prstGeom prst="ellipse">
            <a:avLst/>
          </a:prstGeom>
          <a:gradFill>
            <a:gsLst>
              <a:gs pos="0">
                <a:srgbClr val="50B9C1">
                  <a:alpha val="7000"/>
                </a:srgbClr>
              </a:gs>
              <a:gs pos="36000">
                <a:srgbClr val="50B9C1">
                  <a:alpha val="6000"/>
                </a:srgbClr>
              </a:gs>
              <a:gs pos="69000">
                <a:srgbClr val="50B9C1">
                  <a:alpha val="0"/>
                </a:srgbClr>
              </a:gs>
            </a:gsLst>
            <a:path path="circle">
              <a:fillToRect l="37721" t="-19636" r="62278" b="119636"/>
            </a:path>
          </a:gradFill>
          <a:ln w="12700">
            <a:miter lim="400000"/>
          </a:ln>
        </p:spPr>
        <p:txBody>
          <a:bodyPr lIns="45718" tIns="45718" rIns="45718" bIns="45718"/>
          <a:lstStyle/>
          <a:p>
            <a:pPr>
              <a:defRPr>
                <a:solidFill>
                  <a:srgbClr val="FFFFFF"/>
                </a:solidFill>
                <a:latin typeface="Century Gothic"/>
                <a:ea typeface="Century Gothic"/>
                <a:cs typeface="Century Gothic"/>
                <a:sym typeface="Century Gothic"/>
              </a:defRPr>
            </a:pPr>
            <a:endParaRPr/>
          </a:p>
        </p:txBody>
      </p:sp>
      <p:pic>
        <p:nvPicPr>
          <p:cNvPr id="462" name="image4.png"/>
          <p:cNvPicPr>
            <a:picLocks noChangeAspect="1"/>
          </p:cNvPicPr>
          <p:nvPr/>
        </p:nvPicPr>
        <p:blipFill>
          <a:blip r:embed="rId4">
            <a:extLst/>
          </a:blip>
          <a:srcRect t="28812"/>
          <a:stretch>
            <a:fillRect/>
          </a:stretch>
        </p:blipFill>
        <p:spPr>
          <a:xfrm>
            <a:off x="7999410" y="-2"/>
            <a:ext cx="1603390" cy="1141410"/>
          </a:xfrm>
          <a:prstGeom prst="rect">
            <a:avLst/>
          </a:prstGeom>
          <a:ln w="12700">
            <a:miter lim="400000"/>
          </a:ln>
        </p:spPr>
      </p:pic>
      <p:pic>
        <p:nvPicPr>
          <p:cNvPr id="463" name="image5.png"/>
          <p:cNvPicPr>
            <a:picLocks noChangeAspect="1"/>
          </p:cNvPicPr>
          <p:nvPr/>
        </p:nvPicPr>
        <p:blipFill>
          <a:blip r:embed="rId5">
            <a:extLst/>
          </a:blip>
          <a:srcRect b="23320"/>
          <a:stretch>
            <a:fillRect/>
          </a:stretch>
        </p:blipFill>
        <p:spPr>
          <a:xfrm>
            <a:off x="8605877" y="6096000"/>
            <a:ext cx="993736" cy="762000"/>
          </a:xfrm>
          <a:prstGeom prst="rect">
            <a:avLst/>
          </a:prstGeom>
          <a:ln w="12700">
            <a:miter lim="400000"/>
          </a:ln>
        </p:spPr>
      </p:pic>
      <p:sp>
        <p:nvSpPr>
          <p:cNvPr id="464" name="Shape 464"/>
          <p:cNvSpPr/>
          <p:nvPr/>
        </p:nvSpPr>
        <p:spPr>
          <a:xfrm>
            <a:off x="10437810" y="0"/>
            <a:ext cx="685803" cy="1143000"/>
          </a:xfrm>
          <a:prstGeom prst="rect">
            <a:avLst/>
          </a:prstGeom>
          <a:solidFill>
            <a:schemeClr val="accent1"/>
          </a:solidFill>
          <a:ln w="12700">
            <a:miter lim="400000"/>
          </a:ln>
          <a:effectLst>
            <a:outerShdw blurRad="38100" dist="25400" dir="5400000" rotWithShape="0">
              <a:srgbClr val="000000">
                <a:alpha val="45000"/>
              </a:srgbClr>
            </a:outerShdw>
          </a:effectLst>
        </p:spPr>
        <p:txBody>
          <a:bodyPr lIns="45718" tIns="45718" rIns="45718" bIns="45718"/>
          <a:lstStyle/>
          <a:p>
            <a:pPr>
              <a:defRPr>
                <a:solidFill>
                  <a:srgbClr val="FFFFFF"/>
                </a:solidFill>
                <a:latin typeface="Century Gothic"/>
                <a:ea typeface="Century Gothic"/>
                <a:cs typeface="Century Gothic"/>
                <a:sym typeface="Century Gothic"/>
              </a:defRPr>
            </a:pPr>
            <a:endParaRPr/>
          </a:p>
        </p:txBody>
      </p:sp>
      <p:sp>
        <p:nvSpPr>
          <p:cNvPr id="465" name="Shape 465"/>
          <p:cNvSpPr>
            <a:spLocks noGrp="1"/>
          </p:cNvSpPr>
          <p:nvPr>
            <p:ph type="title"/>
          </p:nvPr>
        </p:nvSpPr>
        <p:spPr>
          <a:xfrm>
            <a:off x="1574800" y="1447800"/>
            <a:ext cx="7999318" cy="2323377"/>
          </a:xfrm>
          <a:prstGeom prst="rect">
            <a:avLst/>
          </a:prstGeom>
          <a:extLst>
            <a:ext uri="{C572A759-6A51-4108-AA02-DFA0A04FC94B}">
              <ma14:wrappingTextBoxFlag xmlns:ma14="http://schemas.microsoft.com/office/mac/drawingml/2011/main" xmlns="" val="1"/>
            </a:ext>
          </a:extLst>
        </p:spPr>
        <p:txBody>
          <a:bodyPr/>
          <a:lstStyle>
            <a:lvl1pPr>
              <a:defRPr sz="4800"/>
            </a:lvl1pPr>
          </a:lstStyle>
          <a:p>
            <a:r>
              <a:t>Title Text</a:t>
            </a:r>
          </a:p>
        </p:txBody>
      </p:sp>
      <p:sp>
        <p:nvSpPr>
          <p:cNvPr id="466" name="Shape 466"/>
          <p:cNvSpPr>
            <a:spLocks noGrp="1"/>
          </p:cNvSpPr>
          <p:nvPr>
            <p:ph type="body" sz="quarter" idx="1"/>
          </p:nvPr>
        </p:nvSpPr>
        <p:spPr>
          <a:xfrm>
            <a:off x="1930400" y="3771174"/>
            <a:ext cx="7279649" cy="342177"/>
          </a:xfrm>
          <a:prstGeom prst="rect">
            <a:avLst/>
          </a:prstGeom>
          <a:extLst>
            <a:ext uri="{C572A759-6A51-4108-AA02-DFA0A04FC94B}">
              <ma14:wrappingTextBoxFlag xmlns:ma14="http://schemas.microsoft.com/office/mac/drawingml/2011/main" xmlns="" val="1"/>
            </a:ext>
          </a:extLst>
        </p:spPr>
        <p:txBody>
          <a:bodyPr/>
          <a:lstStyle>
            <a:lvl1pPr marL="0" indent="0">
              <a:buClrTx/>
              <a:buSzTx/>
              <a:buFontTx/>
              <a:buNone/>
              <a:defRPr sz="1400" cap="small">
                <a:solidFill>
                  <a:srgbClr val="8AD0D6"/>
                </a:solidFill>
              </a:defRPr>
            </a:lvl1pPr>
            <a:lvl2pPr marL="0" indent="0">
              <a:buClrTx/>
              <a:buSzTx/>
              <a:buFontTx/>
              <a:buNone/>
              <a:defRPr sz="1400" cap="small">
                <a:solidFill>
                  <a:srgbClr val="8AD0D6"/>
                </a:solidFill>
              </a:defRPr>
            </a:lvl2pPr>
            <a:lvl3pPr marL="0" indent="0">
              <a:buClrTx/>
              <a:buSzTx/>
              <a:buFontTx/>
              <a:buNone/>
              <a:defRPr sz="1400" cap="small">
                <a:solidFill>
                  <a:srgbClr val="8AD0D6"/>
                </a:solidFill>
              </a:defRPr>
            </a:lvl3pPr>
            <a:lvl4pPr marL="0" indent="0">
              <a:buClrTx/>
              <a:buSzTx/>
              <a:buFontTx/>
              <a:buNone/>
              <a:defRPr sz="1400" cap="small">
                <a:solidFill>
                  <a:srgbClr val="8AD0D6"/>
                </a:solidFill>
              </a:defRPr>
            </a:lvl4pPr>
            <a:lvl5pPr marL="0" indent="0">
              <a:buClrTx/>
              <a:buSzTx/>
              <a:buFontTx/>
              <a:buNone/>
              <a:defRPr sz="1400" cap="small">
                <a:solidFill>
                  <a:srgbClr val="8AD0D6"/>
                </a:solidFill>
              </a:defRPr>
            </a:lvl5pPr>
          </a:lstStyle>
          <a:p>
            <a:r>
              <a:t>Body Level One</a:t>
            </a:r>
          </a:p>
          <a:p>
            <a:pPr lvl="1"/>
            <a:r>
              <a:t>Body Level Two</a:t>
            </a:r>
          </a:p>
          <a:p>
            <a:pPr lvl="2"/>
            <a:r>
              <a:t>Body Level Three</a:t>
            </a:r>
          </a:p>
          <a:p>
            <a:pPr lvl="3"/>
            <a:r>
              <a:t>Body Level Four</a:t>
            </a:r>
          </a:p>
          <a:p>
            <a:pPr lvl="4"/>
            <a:r>
              <a:t>Body Level Five</a:t>
            </a:r>
          </a:p>
        </p:txBody>
      </p:sp>
      <p:sp>
        <p:nvSpPr>
          <p:cNvPr id="467" name="Shape 467"/>
          <p:cNvSpPr>
            <a:spLocks noGrp="1"/>
          </p:cNvSpPr>
          <p:nvPr>
            <p:ph type="body" sz="quarter" idx="13"/>
          </p:nvPr>
        </p:nvSpPr>
        <p:spPr>
          <a:xfrm>
            <a:off x="1154953" y="4350656"/>
            <a:ext cx="8825662" cy="1676403"/>
          </a:xfrm>
          <a:prstGeom prst="rect">
            <a:avLst/>
          </a:prstGeom>
        </p:spPr>
        <p:txBody>
          <a:bodyPr anchor="ctr"/>
          <a:lstStyle/>
          <a:p>
            <a:endParaRPr/>
          </a:p>
        </p:txBody>
      </p:sp>
      <p:sp>
        <p:nvSpPr>
          <p:cNvPr id="468" name="Shape 468"/>
          <p:cNvSpPr/>
          <p:nvPr/>
        </p:nvSpPr>
        <p:spPr>
          <a:xfrm>
            <a:off x="898293" y="971253"/>
            <a:ext cx="801916" cy="1818748"/>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lvl1pPr algn="r">
              <a:defRPr sz="12200">
                <a:solidFill>
                  <a:srgbClr val="8AD0D6"/>
                </a:solidFill>
                <a:latin typeface="Arial"/>
                <a:ea typeface="Arial"/>
                <a:cs typeface="Arial"/>
                <a:sym typeface="Arial"/>
              </a:defRPr>
            </a:lvl1pPr>
          </a:lstStyle>
          <a:p>
            <a:r>
              <a:t>“</a:t>
            </a:r>
          </a:p>
        </p:txBody>
      </p:sp>
      <p:sp>
        <p:nvSpPr>
          <p:cNvPr id="469" name="Shape 469"/>
          <p:cNvSpPr/>
          <p:nvPr/>
        </p:nvSpPr>
        <p:spPr>
          <a:xfrm>
            <a:off x="9330490" y="2613785"/>
            <a:ext cx="801915" cy="1818749"/>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lvl1pPr algn="r">
              <a:defRPr sz="12200">
                <a:solidFill>
                  <a:srgbClr val="8AD0D6"/>
                </a:solidFill>
                <a:latin typeface="Arial"/>
                <a:ea typeface="Arial"/>
                <a:cs typeface="Arial"/>
                <a:sym typeface="Arial"/>
              </a:defRPr>
            </a:lvl1pPr>
          </a:lstStyle>
          <a:p>
            <a:r>
              <a:t>”</a:t>
            </a:r>
          </a:p>
        </p:txBody>
      </p:sp>
      <p:sp>
        <p:nvSpPr>
          <p:cNvPr id="470" name="Shape 470"/>
          <p:cNvSpPr>
            <a:spLocks noGrp="1"/>
          </p:cNvSpPr>
          <p:nvPr>
            <p:ph type="sldNum" sz="quarter" idx="2"/>
          </p:nvPr>
        </p:nvSpPr>
        <p:spPr>
          <a:xfrm>
            <a:off x="10522500" y="540180"/>
            <a:ext cx="498283" cy="523237"/>
          </a:xfrm>
          <a:prstGeom prst="rect">
            <a:avLst/>
          </a:prstGeom>
        </p:spPr>
        <p:txBody>
          <a:bodyPr lIns="45718" tIns="45718" rIns="45718" bIns="45718"/>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Section Header">
    <p:spTree>
      <p:nvGrpSpPr>
        <p:cNvPr id="1" name=""/>
        <p:cNvGrpSpPr/>
        <p:nvPr/>
      </p:nvGrpSpPr>
      <p:grpSpPr>
        <a:xfrm>
          <a:off x="0" y="0"/>
          <a:ext cx="0" cy="0"/>
          <a:chOff x="0" y="0"/>
          <a:chExt cx="0" cy="0"/>
        </a:xfrm>
      </p:grpSpPr>
      <p:pic>
        <p:nvPicPr>
          <p:cNvPr id="47" name="image2.png"/>
          <p:cNvPicPr>
            <a:picLocks noChangeAspect="1"/>
          </p:cNvPicPr>
          <p:nvPr/>
        </p:nvPicPr>
        <p:blipFill>
          <a:blip r:embed="rId2">
            <a:extLst/>
          </a:blip>
          <a:srcRect l="3613"/>
          <a:stretch>
            <a:fillRect/>
          </a:stretch>
        </p:blipFill>
        <p:spPr>
          <a:xfrm>
            <a:off x="-2" y="2669682"/>
            <a:ext cx="4037016" cy="4188318"/>
          </a:xfrm>
          <a:prstGeom prst="rect">
            <a:avLst/>
          </a:prstGeom>
          <a:ln w="12700">
            <a:miter lim="400000"/>
          </a:ln>
        </p:spPr>
      </p:pic>
      <p:pic>
        <p:nvPicPr>
          <p:cNvPr id="48" name="image3.png"/>
          <p:cNvPicPr>
            <a:picLocks noChangeAspect="1"/>
          </p:cNvPicPr>
          <p:nvPr/>
        </p:nvPicPr>
        <p:blipFill>
          <a:blip r:embed="rId3">
            <a:extLst/>
          </a:blip>
          <a:srcRect l="35640"/>
          <a:stretch>
            <a:fillRect/>
          </a:stretch>
        </p:blipFill>
        <p:spPr>
          <a:xfrm>
            <a:off x="-1" y="2892344"/>
            <a:ext cx="1522414" cy="2365456"/>
          </a:xfrm>
          <a:prstGeom prst="rect">
            <a:avLst/>
          </a:prstGeom>
          <a:ln w="12700">
            <a:miter lim="400000"/>
          </a:ln>
        </p:spPr>
      </p:pic>
      <p:sp>
        <p:nvSpPr>
          <p:cNvPr id="49" name="Shape 49"/>
          <p:cNvSpPr/>
          <p:nvPr/>
        </p:nvSpPr>
        <p:spPr>
          <a:xfrm>
            <a:off x="8609010" y="1676400"/>
            <a:ext cx="2819405" cy="2819400"/>
          </a:xfrm>
          <a:prstGeom prst="ellipse">
            <a:avLst/>
          </a:prstGeom>
          <a:gradFill>
            <a:gsLst>
              <a:gs pos="0">
                <a:srgbClr val="50B9C1">
                  <a:alpha val="7000"/>
                </a:srgbClr>
              </a:gs>
              <a:gs pos="36000">
                <a:srgbClr val="50B9C1">
                  <a:alpha val="6000"/>
                </a:srgbClr>
              </a:gs>
              <a:gs pos="69000">
                <a:srgbClr val="50B9C1">
                  <a:alpha val="0"/>
                </a:srgbClr>
              </a:gs>
            </a:gsLst>
            <a:path path="circle">
              <a:fillToRect l="37721" t="-19636" r="62278" b="119636"/>
            </a:path>
          </a:gradFill>
          <a:ln w="12700">
            <a:miter lim="400000"/>
          </a:ln>
        </p:spPr>
        <p:txBody>
          <a:bodyPr lIns="45718" tIns="45718" rIns="45718" bIns="45718"/>
          <a:lstStyle/>
          <a:p>
            <a:pPr>
              <a:defRPr>
                <a:solidFill>
                  <a:srgbClr val="FFFFFF"/>
                </a:solidFill>
                <a:latin typeface="Century Gothic"/>
                <a:ea typeface="Century Gothic"/>
                <a:cs typeface="Century Gothic"/>
                <a:sym typeface="Century Gothic"/>
              </a:defRPr>
            </a:pPr>
            <a:endParaRPr/>
          </a:p>
        </p:txBody>
      </p:sp>
      <p:pic>
        <p:nvPicPr>
          <p:cNvPr id="50" name="image4.png"/>
          <p:cNvPicPr>
            <a:picLocks noChangeAspect="1"/>
          </p:cNvPicPr>
          <p:nvPr/>
        </p:nvPicPr>
        <p:blipFill>
          <a:blip r:embed="rId4">
            <a:extLst/>
          </a:blip>
          <a:srcRect t="28812"/>
          <a:stretch>
            <a:fillRect/>
          </a:stretch>
        </p:blipFill>
        <p:spPr>
          <a:xfrm>
            <a:off x="7999410" y="-2"/>
            <a:ext cx="1603390" cy="1141410"/>
          </a:xfrm>
          <a:prstGeom prst="rect">
            <a:avLst/>
          </a:prstGeom>
          <a:ln w="12700">
            <a:miter lim="400000"/>
          </a:ln>
        </p:spPr>
      </p:pic>
      <p:pic>
        <p:nvPicPr>
          <p:cNvPr id="51" name="image5.png"/>
          <p:cNvPicPr>
            <a:picLocks noChangeAspect="1"/>
          </p:cNvPicPr>
          <p:nvPr/>
        </p:nvPicPr>
        <p:blipFill>
          <a:blip r:embed="rId5">
            <a:extLst/>
          </a:blip>
          <a:srcRect b="23320"/>
          <a:stretch>
            <a:fillRect/>
          </a:stretch>
        </p:blipFill>
        <p:spPr>
          <a:xfrm>
            <a:off x="8605877" y="6096000"/>
            <a:ext cx="993736" cy="762000"/>
          </a:xfrm>
          <a:prstGeom prst="rect">
            <a:avLst/>
          </a:prstGeom>
          <a:ln w="12700">
            <a:miter lim="400000"/>
          </a:ln>
        </p:spPr>
      </p:pic>
      <p:sp>
        <p:nvSpPr>
          <p:cNvPr id="52" name="Shape 52"/>
          <p:cNvSpPr/>
          <p:nvPr/>
        </p:nvSpPr>
        <p:spPr>
          <a:xfrm>
            <a:off x="10437810" y="0"/>
            <a:ext cx="685803" cy="1143000"/>
          </a:xfrm>
          <a:prstGeom prst="rect">
            <a:avLst/>
          </a:prstGeom>
          <a:solidFill>
            <a:schemeClr val="accent1"/>
          </a:solidFill>
          <a:ln w="12700">
            <a:miter lim="400000"/>
          </a:ln>
          <a:effectLst>
            <a:outerShdw blurRad="38100" dist="25400" dir="5400000" rotWithShape="0">
              <a:srgbClr val="000000">
                <a:alpha val="45000"/>
              </a:srgbClr>
            </a:outerShdw>
          </a:effectLst>
        </p:spPr>
        <p:txBody>
          <a:bodyPr lIns="45718" tIns="45718" rIns="45718" bIns="45718"/>
          <a:lstStyle/>
          <a:p>
            <a:pPr>
              <a:defRPr>
                <a:solidFill>
                  <a:srgbClr val="FFFFFF"/>
                </a:solidFill>
                <a:latin typeface="Century Gothic"/>
                <a:ea typeface="Century Gothic"/>
                <a:cs typeface="Century Gothic"/>
                <a:sym typeface="Century Gothic"/>
              </a:defRPr>
            </a:pPr>
            <a:endParaRPr/>
          </a:p>
        </p:txBody>
      </p:sp>
      <p:sp>
        <p:nvSpPr>
          <p:cNvPr id="53" name="Shape 53"/>
          <p:cNvSpPr>
            <a:spLocks noGrp="1"/>
          </p:cNvSpPr>
          <p:nvPr>
            <p:ph type="title"/>
          </p:nvPr>
        </p:nvSpPr>
        <p:spPr>
          <a:xfrm>
            <a:off x="1154954" y="2861733"/>
            <a:ext cx="8825660" cy="1915650"/>
          </a:xfrm>
          <a:prstGeom prst="rect">
            <a:avLst/>
          </a:prstGeom>
          <a:extLst>
            <a:ext uri="{C572A759-6A51-4108-AA02-DFA0A04FC94B}">
              <ma14:wrappingTextBoxFlag xmlns:ma14="http://schemas.microsoft.com/office/mac/drawingml/2011/main" xmlns="" val="1"/>
            </a:ext>
          </a:extLst>
        </p:spPr>
        <p:txBody>
          <a:bodyPr anchor="b"/>
          <a:lstStyle>
            <a:lvl1pPr>
              <a:defRPr sz="4000"/>
            </a:lvl1pPr>
          </a:lstStyle>
          <a:p>
            <a:r>
              <a:t>Title Text</a:t>
            </a:r>
          </a:p>
        </p:txBody>
      </p:sp>
      <p:sp>
        <p:nvSpPr>
          <p:cNvPr id="54" name="Shape 54"/>
          <p:cNvSpPr>
            <a:spLocks noGrp="1"/>
          </p:cNvSpPr>
          <p:nvPr>
            <p:ph type="body" sz="quarter" idx="1"/>
          </p:nvPr>
        </p:nvSpPr>
        <p:spPr>
          <a:xfrm>
            <a:off x="1154954" y="4777380"/>
            <a:ext cx="8825660" cy="860403"/>
          </a:xfrm>
          <a:prstGeom prst="rect">
            <a:avLst/>
          </a:prstGeom>
          <a:extLst>
            <a:ext uri="{C572A759-6A51-4108-AA02-DFA0A04FC94B}">
              <ma14:wrappingTextBoxFlag xmlns:ma14="http://schemas.microsoft.com/office/mac/drawingml/2011/main" xmlns="" val="1"/>
            </a:ext>
          </a:extLst>
        </p:spPr>
        <p:txBody>
          <a:bodyPr/>
          <a:lstStyle>
            <a:lvl1pPr marL="0" indent="0">
              <a:buClrTx/>
              <a:buSzTx/>
              <a:buFontTx/>
              <a:buNone/>
              <a:defRPr cap="all">
                <a:solidFill>
                  <a:srgbClr val="8AD0D6"/>
                </a:solidFill>
              </a:defRPr>
            </a:lvl1pPr>
            <a:lvl2pPr marL="0" indent="0">
              <a:buClrTx/>
              <a:buSzTx/>
              <a:buFontTx/>
              <a:buNone/>
              <a:defRPr cap="all">
                <a:solidFill>
                  <a:srgbClr val="8AD0D6"/>
                </a:solidFill>
              </a:defRPr>
            </a:lvl2pPr>
            <a:lvl3pPr marL="0" indent="0">
              <a:buClrTx/>
              <a:buSzTx/>
              <a:buFontTx/>
              <a:buNone/>
              <a:defRPr cap="all">
                <a:solidFill>
                  <a:srgbClr val="8AD0D6"/>
                </a:solidFill>
              </a:defRPr>
            </a:lvl3pPr>
            <a:lvl4pPr marL="0" indent="0">
              <a:buClrTx/>
              <a:buSzTx/>
              <a:buFontTx/>
              <a:buNone/>
              <a:defRPr cap="all">
                <a:solidFill>
                  <a:srgbClr val="8AD0D6"/>
                </a:solidFill>
              </a:defRPr>
            </a:lvl4pPr>
            <a:lvl5pPr marL="0" indent="0">
              <a:buClrTx/>
              <a:buSzTx/>
              <a:buFontTx/>
              <a:buNone/>
              <a:defRPr cap="all">
                <a:solidFill>
                  <a:srgbClr val="8AD0D6"/>
                </a:solidFill>
              </a:defRPr>
            </a:lvl5pPr>
          </a:lstStyle>
          <a:p>
            <a:r>
              <a:t>Body Level One</a:t>
            </a:r>
          </a:p>
          <a:p>
            <a:pPr lvl="1"/>
            <a:r>
              <a:t>Body Level Two</a:t>
            </a:r>
          </a:p>
          <a:p>
            <a:pPr lvl="2"/>
            <a:r>
              <a:t>Body Level Three</a:t>
            </a:r>
          </a:p>
          <a:p>
            <a:pPr lvl="3"/>
            <a:r>
              <a:t>Body Level Four</a:t>
            </a:r>
          </a:p>
          <a:p>
            <a:pPr lvl="4"/>
            <a:r>
              <a:t>Body Level Five</a:t>
            </a:r>
          </a:p>
        </p:txBody>
      </p:sp>
      <p:sp>
        <p:nvSpPr>
          <p:cNvPr id="55" name="Shape 55"/>
          <p:cNvSpPr>
            <a:spLocks noGrp="1"/>
          </p:cNvSpPr>
          <p:nvPr>
            <p:ph type="sldNum" sz="quarter" idx="2"/>
          </p:nvPr>
        </p:nvSpPr>
        <p:spPr>
          <a:xfrm>
            <a:off x="10522500" y="540180"/>
            <a:ext cx="498283" cy="523237"/>
          </a:xfrm>
          <a:prstGeom prst="rect">
            <a:avLst/>
          </a:prstGeom>
        </p:spPr>
        <p:txBody>
          <a:bodyPr lIns="45718" tIns="45718" rIns="45718" bIns="45718"/>
          <a:lstStyle/>
          <a:p>
            <a:fld id="{86CB4B4D-7CA3-9044-876B-883B54F8677D}" type="slidenum">
              <a:t>‹#›</a:t>
            </a:fld>
            <a:endParaRPr/>
          </a:p>
        </p:txBody>
      </p:sp>
    </p:spTree>
  </p:cSld>
  <p:clrMapOvr>
    <a:masterClrMapping/>
  </p:clrMapOvr>
  <p:transition spd="med"/>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tx">
  <p:cSld name="Name Card">
    <p:spTree>
      <p:nvGrpSpPr>
        <p:cNvPr id="1" name=""/>
        <p:cNvGrpSpPr/>
        <p:nvPr/>
      </p:nvGrpSpPr>
      <p:grpSpPr>
        <a:xfrm>
          <a:off x="0" y="0"/>
          <a:ext cx="0" cy="0"/>
          <a:chOff x="0" y="0"/>
          <a:chExt cx="0" cy="0"/>
        </a:xfrm>
      </p:grpSpPr>
      <p:pic>
        <p:nvPicPr>
          <p:cNvPr id="477" name="image2.png"/>
          <p:cNvPicPr>
            <a:picLocks noChangeAspect="1"/>
          </p:cNvPicPr>
          <p:nvPr/>
        </p:nvPicPr>
        <p:blipFill>
          <a:blip r:embed="rId2">
            <a:extLst/>
          </a:blip>
          <a:srcRect l="3613"/>
          <a:stretch>
            <a:fillRect/>
          </a:stretch>
        </p:blipFill>
        <p:spPr>
          <a:xfrm>
            <a:off x="-2" y="2669682"/>
            <a:ext cx="4037016" cy="4188318"/>
          </a:xfrm>
          <a:prstGeom prst="rect">
            <a:avLst/>
          </a:prstGeom>
          <a:ln w="12700">
            <a:miter lim="400000"/>
          </a:ln>
        </p:spPr>
      </p:pic>
      <p:pic>
        <p:nvPicPr>
          <p:cNvPr id="478" name="image3.png"/>
          <p:cNvPicPr>
            <a:picLocks noChangeAspect="1"/>
          </p:cNvPicPr>
          <p:nvPr/>
        </p:nvPicPr>
        <p:blipFill>
          <a:blip r:embed="rId3">
            <a:extLst/>
          </a:blip>
          <a:srcRect l="35640"/>
          <a:stretch>
            <a:fillRect/>
          </a:stretch>
        </p:blipFill>
        <p:spPr>
          <a:xfrm>
            <a:off x="-1" y="2892344"/>
            <a:ext cx="1522414" cy="2365456"/>
          </a:xfrm>
          <a:prstGeom prst="rect">
            <a:avLst/>
          </a:prstGeom>
          <a:ln w="12700">
            <a:miter lim="400000"/>
          </a:ln>
        </p:spPr>
      </p:pic>
      <p:sp>
        <p:nvSpPr>
          <p:cNvPr id="479" name="Shape 479"/>
          <p:cNvSpPr/>
          <p:nvPr/>
        </p:nvSpPr>
        <p:spPr>
          <a:xfrm>
            <a:off x="8609010" y="1676400"/>
            <a:ext cx="2819405" cy="2819400"/>
          </a:xfrm>
          <a:prstGeom prst="ellipse">
            <a:avLst/>
          </a:prstGeom>
          <a:gradFill>
            <a:gsLst>
              <a:gs pos="0">
                <a:srgbClr val="50B9C1">
                  <a:alpha val="7000"/>
                </a:srgbClr>
              </a:gs>
              <a:gs pos="36000">
                <a:srgbClr val="50B9C1">
                  <a:alpha val="6000"/>
                </a:srgbClr>
              </a:gs>
              <a:gs pos="69000">
                <a:srgbClr val="50B9C1">
                  <a:alpha val="0"/>
                </a:srgbClr>
              </a:gs>
            </a:gsLst>
            <a:path path="circle">
              <a:fillToRect l="37721" t="-19636" r="62278" b="119636"/>
            </a:path>
          </a:gradFill>
          <a:ln w="12700">
            <a:miter lim="400000"/>
          </a:ln>
        </p:spPr>
        <p:txBody>
          <a:bodyPr lIns="45718" tIns="45718" rIns="45718" bIns="45718"/>
          <a:lstStyle/>
          <a:p>
            <a:pPr>
              <a:defRPr>
                <a:solidFill>
                  <a:srgbClr val="FFFFFF"/>
                </a:solidFill>
                <a:latin typeface="Century Gothic"/>
                <a:ea typeface="Century Gothic"/>
                <a:cs typeface="Century Gothic"/>
                <a:sym typeface="Century Gothic"/>
              </a:defRPr>
            </a:pPr>
            <a:endParaRPr/>
          </a:p>
        </p:txBody>
      </p:sp>
      <p:pic>
        <p:nvPicPr>
          <p:cNvPr id="480" name="image4.png"/>
          <p:cNvPicPr>
            <a:picLocks noChangeAspect="1"/>
          </p:cNvPicPr>
          <p:nvPr/>
        </p:nvPicPr>
        <p:blipFill>
          <a:blip r:embed="rId4">
            <a:extLst/>
          </a:blip>
          <a:srcRect t="28812"/>
          <a:stretch>
            <a:fillRect/>
          </a:stretch>
        </p:blipFill>
        <p:spPr>
          <a:xfrm>
            <a:off x="7999410" y="-2"/>
            <a:ext cx="1603390" cy="1141410"/>
          </a:xfrm>
          <a:prstGeom prst="rect">
            <a:avLst/>
          </a:prstGeom>
          <a:ln w="12700">
            <a:miter lim="400000"/>
          </a:ln>
        </p:spPr>
      </p:pic>
      <p:pic>
        <p:nvPicPr>
          <p:cNvPr id="481" name="image5.png"/>
          <p:cNvPicPr>
            <a:picLocks noChangeAspect="1"/>
          </p:cNvPicPr>
          <p:nvPr/>
        </p:nvPicPr>
        <p:blipFill>
          <a:blip r:embed="rId5">
            <a:extLst/>
          </a:blip>
          <a:srcRect b="23320"/>
          <a:stretch>
            <a:fillRect/>
          </a:stretch>
        </p:blipFill>
        <p:spPr>
          <a:xfrm>
            <a:off x="8605877" y="6096000"/>
            <a:ext cx="993736" cy="762000"/>
          </a:xfrm>
          <a:prstGeom prst="rect">
            <a:avLst/>
          </a:prstGeom>
          <a:ln w="12700">
            <a:miter lim="400000"/>
          </a:ln>
        </p:spPr>
      </p:pic>
      <p:sp>
        <p:nvSpPr>
          <p:cNvPr id="482" name="Shape 482"/>
          <p:cNvSpPr/>
          <p:nvPr/>
        </p:nvSpPr>
        <p:spPr>
          <a:xfrm>
            <a:off x="10437810" y="0"/>
            <a:ext cx="685803" cy="1143000"/>
          </a:xfrm>
          <a:prstGeom prst="rect">
            <a:avLst/>
          </a:prstGeom>
          <a:solidFill>
            <a:schemeClr val="accent1"/>
          </a:solidFill>
          <a:ln w="12700">
            <a:miter lim="400000"/>
          </a:ln>
          <a:effectLst>
            <a:outerShdw blurRad="38100" dist="25400" dir="5400000" rotWithShape="0">
              <a:srgbClr val="000000">
                <a:alpha val="45000"/>
              </a:srgbClr>
            </a:outerShdw>
          </a:effectLst>
        </p:spPr>
        <p:txBody>
          <a:bodyPr lIns="45718" tIns="45718" rIns="45718" bIns="45718"/>
          <a:lstStyle/>
          <a:p>
            <a:pPr>
              <a:defRPr>
                <a:solidFill>
                  <a:srgbClr val="FFFFFF"/>
                </a:solidFill>
                <a:latin typeface="Century Gothic"/>
                <a:ea typeface="Century Gothic"/>
                <a:cs typeface="Century Gothic"/>
                <a:sym typeface="Century Gothic"/>
              </a:defRPr>
            </a:pPr>
            <a:endParaRPr/>
          </a:p>
        </p:txBody>
      </p:sp>
      <p:sp>
        <p:nvSpPr>
          <p:cNvPr id="483" name="Shape 483"/>
          <p:cNvSpPr>
            <a:spLocks noGrp="1"/>
          </p:cNvSpPr>
          <p:nvPr>
            <p:ph type="title"/>
          </p:nvPr>
        </p:nvSpPr>
        <p:spPr>
          <a:xfrm>
            <a:off x="1154954" y="3124200"/>
            <a:ext cx="8825660" cy="1653183"/>
          </a:xfrm>
          <a:prstGeom prst="rect">
            <a:avLst/>
          </a:prstGeom>
          <a:extLst>
            <a:ext uri="{C572A759-6A51-4108-AA02-DFA0A04FC94B}">
              <ma14:wrappingTextBoxFlag xmlns:ma14="http://schemas.microsoft.com/office/mac/drawingml/2011/main" xmlns="" val="1"/>
            </a:ext>
          </a:extLst>
        </p:spPr>
        <p:txBody>
          <a:bodyPr anchor="b"/>
          <a:lstStyle>
            <a:lvl1pPr>
              <a:defRPr sz="4000"/>
            </a:lvl1pPr>
          </a:lstStyle>
          <a:p>
            <a:r>
              <a:t>Title Text</a:t>
            </a:r>
          </a:p>
        </p:txBody>
      </p:sp>
      <p:sp>
        <p:nvSpPr>
          <p:cNvPr id="484" name="Shape 484"/>
          <p:cNvSpPr>
            <a:spLocks noGrp="1"/>
          </p:cNvSpPr>
          <p:nvPr>
            <p:ph type="body" sz="quarter" idx="1"/>
          </p:nvPr>
        </p:nvSpPr>
        <p:spPr>
          <a:xfrm>
            <a:off x="1154954" y="4777380"/>
            <a:ext cx="8825659" cy="860403"/>
          </a:xfrm>
          <a:prstGeom prst="rect">
            <a:avLst/>
          </a:prstGeom>
          <a:extLst>
            <a:ext uri="{C572A759-6A51-4108-AA02-DFA0A04FC94B}">
              <ma14:wrappingTextBoxFlag xmlns:ma14="http://schemas.microsoft.com/office/mac/drawingml/2011/main" xmlns="" val="1"/>
            </a:ext>
          </a:extLst>
        </p:spPr>
        <p:txBody>
          <a:bodyPr/>
          <a:lstStyle>
            <a:lvl1pPr marL="0" indent="0">
              <a:buClrTx/>
              <a:buSzTx/>
              <a:buFontTx/>
              <a:buNone/>
              <a:defRPr>
                <a:solidFill>
                  <a:srgbClr val="8AD0D6"/>
                </a:solidFill>
              </a:defRPr>
            </a:lvl1pPr>
            <a:lvl2pPr marL="0" indent="0">
              <a:buClrTx/>
              <a:buSzTx/>
              <a:buFontTx/>
              <a:buNone/>
              <a:defRPr>
                <a:solidFill>
                  <a:srgbClr val="8AD0D6"/>
                </a:solidFill>
              </a:defRPr>
            </a:lvl2pPr>
            <a:lvl3pPr marL="0" indent="0">
              <a:buClrTx/>
              <a:buSzTx/>
              <a:buFontTx/>
              <a:buNone/>
              <a:defRPr>
                <a:solidFill>
                  <a:srgbClr val="8AD0D6"/>
                </a:solidFill>
              </a:defRPr>
            </a:lvl3pPr>
            <a:lvl4pPr marL="0" indent="0">
              <a:buClrTx/>
              <a:buSzTx/>
              <a:buFontTx/>
              <a:buNone/>
              <a:defRPr>
                <a:solidFill>
                  <a:srgbClr val="8AD0D6"/>
                </a:solidFill>
              </a:defRPr>
            </a:lvl4pPr>
            <a:lvl5pPr marL="0" indent="0">
              <a:buClrTx/>
              <a:buSzTx/>
              <a:buFontTx/>
              <a:buNone/>
              <a:defRPr>
                <a:solidFill>
                  <a:srgbClr val="8AD0D6"/>
                </a:solidFill>
              </a:defRPr>
            </a:lvl5pPr>
          </a:lstStyle>
          <a:p>
            <a:r>
              <a:t>Body Level One</a:t>
            </a:r>
          </a:p>
          <a:p>
            <a:pPr lvl="1"/>
            <a:r>
              <a:t>Body Level Two</a:t>
            </a:r>
          </a:p>
          <a:p>
            <a:pPr lvl="2"/>
            <a:r>
              <a:t>Body Level Three</a:t>
            </a:r>
          </a:p>
          <a:p>
            <a:pPr lvl="3"/>
            <a:r>
              <a:t>Body Level Four</a:t>
            </a:r>
          </a:p>
          <a:p>
            <a:pPr lvl="4"/>
            <a:r>
              <a:t>Body Level Five</a:t>
            </a:r>
          </a:p>
        </p:txBody>
      </p:sp>
      <p:sp>
        <p:nvSpPr>
          <p:cNvPr id="485" name="Shape 485"/>
          <p:cNvSpPr>
            <a:spLocks noGrp="1"/>
          </p:cNvSpPr>
          <p:nvPr>
            <p:ph type="sldNum" sz="quarter" idx="2"/>
          </p:nvPr>
        </p:nvSpPr>
        <p:spPr>
          <a:xfrm>
            <a:off x="10522500" y="540180"/>
            <a:ext cx="498283" cy="523237"/>
          </a:xfrm>
          <a:prstGeom prst="rect">
            <a:avLst/>
          </a:prstGeom>
        </p:spPr>
        <p:txBody>
          <a:bodyPr lIns="45718" tIns="45718" rIns="45718" bIns="45718"/>
          <a:lstStyle/>
          <a:p>
            <a:fld id="{86CB4B4D-7CA3-9044-876B-883B54F8677D}" type="slidenum">
              <a:t>‹#›</a:t>
            </a:fld>
            <a:endParaRPr/>
          </a:p>
        </p:txBody>
      </p:sp>
    </p:spTree>
  </p:cSld>
  <p:clrMapOvr>
    <a:masterClrMapping/>
  </p:clrMapOvr>
  <p:transition spd="med"/>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tx">
  <p:cSld name="3 Column">
    <p:spTree>
      <p:nvGrpSpPr>
        <p:cNvPr id="1" name=""/>
        <p:cNvGrpSpPr/>
        <p:nvPr/>
      </p:nvGrpSpPr>
      <p:grpSpPr>
        <a:xfrm>
          <a:off x="0" y="0"/>
          <a:ext cx="0" cy="0"/>
          <a:chOff x="0" y="0"/>
          <a:chExt cx="0" cy="0"/>
        </a:xfrm>
      </p:grpSpPr>
      <p:pic>
        <p:nvPicPr>
          <p:cNvPr id="492" name="image2.png"/>
          <p:cNvPicPr>
            <a:picLocks noChangeAspect="1"/>
          </p:cNvPicPr>
          <p:nvPr/>
        </p:nvPicPr>
        <p:blipFill>
          <a:blip r:embed="rId2">
            <a:extLst/>
          </a:blip>
          <a:srcRect l="3613"/>
          <a:stretch>
            <a:fillRect/>
          </a:stretch>
        </p:blipFill>
        <p:spPr>
          <a:xfrm>
            <a:off x="-2" y="2669682"/>
            <a:ext cx="4037016" cy="4188318"/>
          </a:xfrm>
          <a:prstGeom prst="rect">
            <a:avLst/>
          </a:prstGeom>
          <a:ln w="12700">
            <a:miter lim="400000"/>
          </a:ln>
        </p:spPr>
      </p:pic>
      <p:pic>
        <p:nvPicPr>
          <p:cNvPr id="493" name="image3.png"/>
          <p:cNvPicPr>
            <a:picLocks noChangeAspect="1"/>
          </p:cNvPicPr>
          <p:nvPr/>
        </p:nvPicPr>
        <p:blipFill>
          <a:blip r:embed="rId3">
            <a:extLst/>
          </a:blip>
          <a:srcRect l="35640"/>
          <a:stretch>
            <a:fillRect/>
          </a:stretch>
        </p:blipFill>
        <p:spPr>
          <a:xfrm>
            <a:off x="-1" y="2892344"/>
            <a:ext cx="1522414" cy="2365456"/>
          </a:xfrm>
          <a:prstGeom prst="rect">
            <a:avLst/>
          </a:prstGeom>
          <a:ln w="12700">
            <a:miter lim="400000"/>
          </a:ln>
        </p:spPr>
      </p:pic>
      <p:sp>
        <p:nvSpPr>
          <p:cNvPr id="494" name="Shape 494"/>
          <p:cNvSpPr/>
          <p:nvPr/>
        </p:nvSpPr>
        <p:spPr>
          <a:xfrm>
            <a:off x="8609010" y="1676400"/>
            <a:ext cx="2819405" cy="2819400"/>
          </a:xfrm>
          <a:prstGeom prst="ellipse">
            <a:avLst/>
          </a:prstGeom>
          <a:gradFill>
            <a:gsLst>
              <a:gs pos="0">
                <a:srgbClr val="50B9C1">
                  <a:alpha val="7000"/>
                </a:srgbClr>
              </a:gs>
              <a:gs pos="36000">
                <a:srgbClr val="50B9C1">
                  <a:alpha val="6000"/>
                </a:srgbClr>
              </a:gs>
              <a:gs pos="69000">
                <a:srgbClr val="50B9C1">
                  <a:alpha val="0"/>
                </a:srgbClr>
              </a:gs>
            </a:gsLst>
            <a:path path="circle">
              <a:fillToRect l="37721" t="-19636" r="62278" b="119636"/>
            </a:path>
          </a:gradFill>
          <a:ln w="12700">
            <a:miter lim="400000"/>
          </a:ln>
        </p:spPr>
        <p:txBody>
          <a:bodyPr lIns="45718" tIns="45718" rIns="45718" bIns="45718"/>
          <a:lstStyle/>
          <a:p>
            <a:pPr>
              <a:defRPr>
                <a:solidFill>
                  <a:srgbClr val="FFFFFF"/>
                </a:solidFill>
                <a:latin typeface="Century Gothic"/>
                <a:ea typeface="Century Gothic"/>
                <a:cs typeface="Century Gothic"/>
                <a:sym typeface="Century Gothic"/>
              </a:defRPr>
            </a:pPr>
            <a:endParaRPr/>
          </a:p>
        </p:txBody>
      </p:sp>
      <p:pic>
        <p:nvPicPr>
          <p:cNvPr id="495" name="image4.png"/>
          <p:cNvPicPr>
            <a:picLocks noChangeAspect="1"/>
          </p:cNvPicPr>
          <p:nvPr/>
        </p:nvPicPr>
        <p:blipFill>
          <a:blip r:embed="rId4">
            <a:extLst/>
          </a:blip>
          <a:srcRect t="28812"/>
          <a:stretch>
            <a:fillRect/>
          </a:stretch>
        </p:blipFill>
        <p:spPr>
          <a:xfrm>
            <a:off x="7999410" y="-2"/>
            <a:ext cx="1603390" cy="1141410"/>
          </a:xfrm>
          <a:prstGeom prst="rect">
            <a:avLst/>
          </a:prstGeom>
          <a:ln w="12700">
            <a:miter lim="400000"/>
          </a:ln>
        </p:spPr>
      </p:pic>
      <p:pic>
        <p:nvPicPr>
          <p:cNvPr id="496" name="image5.png"/>
          <p:cNvPicPr>
            <a:picLocks noChangeAspect="1"/>
          </p:cNvPicPr>
          <p:nvPr/>
        </p:nvPicPr>
        <p:blipFill>
          <a:blip r:embed="rId5">
            <a:extLst/>
          </a:blip>
          <a:srcRect b="23320"/>
          <a:stretch>
            <a:fillRect/>
          </a:stretch>
        </p:blipFill>
        <p:spPr>
          <a:xfrm>
            <a:off x="8605877" y="6096000"/>
            <a:ext cx="993736" cy="762000"/>
          </a:xfrm>
          <a:prstGeom prst="rect">
            <a:avLst/>
          </a:prstGeom>
          <a:ln w="12700">
            <a:miter lim="400000"/>
          </a:ln>
        </p:spPr>
      </p:pic>
      <p:sp>
        <p:nvSpPr>
          <p:cNvPr id="497" name="Shape 497"/>
          <p:cNvSpPr/>
          <p:nvPr/>
        </p:nvSpPr>
        <p:spPr>
          <a:xfrm>
            <a:off x="10437810" y="0"/>
            <a:ext cx="685803" cy="1143000"/>
          </a:xfrm>
          <a:prstGeom prst="rect">
            <a:avLst/>
          </a:prstGeom>
          <a:solidFill>
            <a:schemeClr val="accent1"/>
          </a:solidFill>
          <a:ln w="12700">
            <a:miter lim="400000"/>
          </a:ln>
          <a:effectLst>
            <a:outerShdw blurRad="38100" dist="25400" dir="5400000" rotWithShape="0">
              <a:srgbClr val="000000">
                <a:alpha val="45000"/>
              </a:srgbClr>
            </a:outerShdw>
          </a:effectLst>
        </p:spPr>
        <p:txBody>
          <a:bodyPr lIns="45718" tIns="45718" rIns="45718" bIns="45718"/>
          <a:lstStyle/>
          <a:p>
            <a:pPr>
              <a:defRPr>
                <a:solidFill>
                  <a:srgbClr val="FFFFFF"/>
                </a:solidFill>
                <a:latin typeface="Century Gothic"/>
                <a:ea typeface="Century Gothic"/>
                <a:cs typeface="Century Gothic"/>
                <a:sym typeface="Century Gothic"/>
              </a:defRPr>
            </a:pPr>
            <a:endParaRPr/>
          </a:p>
        </p:txBody>
      </p:sp>
      <p:sp>
        <p:nvSpPr>
          <p:cNvPr id="498" name="Shape 498"/>
          <p:cNvSpPr>
            <a:spLocks noGrp="1"/>
          </p:cNvSpPr>
          <p:nvPr>
            <p:ph type="title"/>
          </p:nvPr>
        </p:nvSpPr>
        <p:spPr>
          <a:xfrm>
            <a:off x="646109" y="452718"/>
            <a:ext cx="9404726" cy="1400531"/>
          </a:xfrm>
          <a:prstGeom prst="rect">
            <a:avLst/>
          </a:prstGeom>
          <a:extLst>
            <a:ext uri="{C572A759-6A51-4108-AA02-DFA0A04FC94B}">
              <ma14:wrappingTextBoxFlag xmlns:ma14="http://schemas.microsoft.com/office/mac/drawingml/2011/main" xmlns="" val="1"/>
            </a:ext>
          </a:extLst>
        </p:spPr>
        <p:txBody>
          <a:bodyPr/>
          <a:lstStyle/>
          <a:p>
            <a:r>
              <a:t>Title Text</a:t>
            </a:r>
          </a:p>
        </p:txBody>
      </p:sp>
      <p:sp>
        <p:nvSpPr>
          <p:cNvPr id="499" name="Shape 499"/>
          <p:cNvSpPr>
            <a:spLocks noGrp="1"/>
          </p:cNvSpPr>
          <p:nvPr>
            <p:ph type="body" sz="quarter" idx="1"/>
          </p:nvPr>
        </p:nvSpPr>
        <p:spPr>
          <a:xfrm>
            <a:off x="632946" y="1981200"/>
            <a:ext cx="2946869" cy="576263"/>
          </a:xfrm>
          <a:prstGeom prst="rect">
            <a:avLst/>
          </a:prstGeom>
          <a:extLst>
            <a:ext uri="{C572A759-6A51-4108-AA02-DFA0A04FC94B}">
              <ma14:wrappingTextBoxFlag xmlns:ma14="http://schemas.microsoft.com/office/mac/drawingml/2011/main" xmlns="" val="1"/>
            </a:ext>
          </a:extLst>
        </p:spPr>
        <p:txBody>
          <a:bodyPr anchor="b"/>
          <a:lstStyle>
            <a:lvl1pPr marL="0" indent="0">
              <a:buClrTx/>
              <a:buSzTx/>
              <a:buFontTx/>
              <a:buNone/>
              <a:defRPr sz="2400">
                <a:solidFill>
                  <a:srgbClr val="8AD0D6"/>
                </a:solidFill>
              </a:defRPr>
            </a:lvl1pPr>
            <a:lvl2pPr marL="0" indent="0">
              <a:buClrTx/>
              <a:buSzTx/>
              <a:buFontTx/>
              <a:buNone/>
              <a:defRPr sz="2400">
                <a:solidFill>
                  <a:srgbClr val="8AD0D6"/>
                </a:solidFill>
              </a:defRPr>
            </a:lvl2pPr>
            <a:lvl3pPr marL="0" indent="0">
              <a:buClrTx/>
              <a:buSzTx/>
              <a:buFontTx/>
              <a:buNone/>
              <a:defRPr sz="2400">
                <a:solidFill>
                  <a:srgbClr val="8AD0D6"/>
                </a:solidFill>
              </a:defRPr>
            </a:lvl3pPr>
            <a:lvl4pPr marL="0" indent="0">
              <a:buClrTx/>
              <a:buSzTx/>
              <a:buFontTx/>
              <a:buNone/>
              <a:defRPr sz="2400">
                <a:solidFill>
                  <a:srgbClr val="8AD0D6"/>
                </a:solidFill>
              </a:defRPr>
            </a:lvl4pPr>
            <a:lvl5pPr marL="0" indent="0">
              <a:buClrTx/>
              <a:buSzTx/>
              <a:buFontTx/>
              <a:buNone/>
              <a:defRPr sz="2400">
                <a:solidFill>
                  <a:srgbClr val="8AD0D6"/>
                </a:solidFill>
              </a:defRPr>
            </a:lvl5pPr>
          </a:lstStyle>
          <a:p>
            <a:r>
              <a:t>Body Level One</a:t>
            </a:r>
          </a:p>
          <a:p>
            <a:pPr lvl="1"/>
            <a:r>
              <a:t>Body Level Two</a:t>
            </a:r>
          </a:p>
          <a:p>
            <a:pPr lvl="2"/>
            <a:r>
              <a:t>Body Level Three</a:t>
            </a:r>
          </a:p>
          <a:p>
            <a:pPr lvl="3"/>
            <a:r>
              <a:t>Body Level Four</a:t>
            </a:r>
          </a:p>
          <a:p>
            <a:pPr lvl="4"/>
            <a:r>
              <a:t>Body Level Five</a:t>
            </a:r>
          </a:p>
        </p:txBody>
      </p:sp>
      <p:sp>
        <p:nvSpPr>
          <p:cNvPr id="500" name="Shape 500"/>
          <p:cNvSpPr>
            <a:spLocks noGrp="1"/>
          </p:cNvSpPr>
          <p:nvPr>
            <p:ph type="body" sz="quarter" idx="13"/>
          </p:nvPr>
        </p:nvSpPr>
        <p:spPr>
          <a:xfrm>
            <a:off x="652462" y="2667000"/>
            <a:ext cx="2927351" cy="3589338"/>
          </a:xfrm>
          <a:prstGeom prst="rect">
            <a:avLst/>
          </a:prstGeom>
        </p:spPr>
        <p:txBody>
          <a:bodyPr/>
          <a:lstStyle/>
          <a:p>
            <a:endParaRPr/>
          </a:p>
        </p:txBody>
      </p:sp>
      <p:sp>
        <p:nvSpPr>
          <p:cNvPr id="501" name="Shape 501"/>
          <p:cNvSpPr>
            <a:spLocks noGrp="1"/>
          </p:cNvSpPr>
          <p:nvPr>
            <p:ph type="body" sz="quarter" idx="14"/>
          </p:nvPr>
        </p:nvSpPr>
        <p:spPr>
          <a:xfrm>
            <a:off x="3883659" y="1981200"/>
            <a:ext cx="2936244" cy="576263"/>
          </a:xfrm>
          <a:prstGeom prst="rect">
            <a:avLst/>
          </a:prstGeom>
        </p:spPr>
        <p:txBody>
          <a:bodyPr anchor="b"/>
          <a:lstStyle/>
          <a:p>
            <a:endParaRPr/>
          </a:p>
        </p:txBody>
      </p:sp>
      <p:sp>
        <p:nvSpPr>
          <p:cNvPr id="502" name="Shape 502"/>
          <p:cNvSpPr>
            <a:spLocks noGrp="1"/>
          </p:cNvSpPr>
          <p:nvPr>
            <p:ph type="body" sz="quarter" idx="15"/>
          </p:nvPr>
        </p:nvSpPr>
        <p:spPr>
          <a:xfrm>
            <a:off x="3873103" y="2667000"/>
            <a:ext cx="2946798" cy="3589338"/>
          </a:xfrm>
          <a:prstGeom prst="rect">
            <a:avLst/>
          </a:prstGeom>
        </p:spPr>
        <p:txBody>
          <a:bodyPr/>
          <a:lstStyle/>
          <a:p>
            <a:endParaRPr/>
          </a:p>
        </p:txBody>
      </p:sp>
      <p:sp>
        <p:nvSpPr>
          <p:cNvPr id="503" name="Shape 503"/>
          <p:cNvSpPr>
            <a:spLocks noGrp="1"/>
          </p:cNvSpPr>
          <p:nvPr>
            <p:ph type="body" sz="quarter" idx="16"/>
          </p:nvPr>
        </p:nvSpPr>
        <p:spPr>
          <a:xfrm>
            <a:off x="7124699" y="1981200"/>
            <a:ext cx="2932117" cy="576263"/>
          </a:xfrm>
          <a:prstGeom prst="rect">
            <a:avLst/>
          </a:prstGeom>
        </p:spPr>
        <p:txBody>
          <a:bodyPr anchor="b"/>
          <a:lstStyle/>
          <a:p>
            <a:endParaRPr/>
          </a:p>
        </p:txBody>
      </p:sp>
      <p:sp>
        <p:nvSpPr>
          <p:cNvPr id="504" name="Shape 504"/>
          <p:cNvSpPr>
            <a:spLocks noGrp="1"/>
          </p:cNvSpPr>
          <p:nvPr>
            <p:ph type="body" sz="quarter" idx="17"/>
          </p:nvPr>
        </p:nvSpPr>
        <p:spPr>
          <a:xfrm>
            <a:off x="7124699" y="2667000"/>
            <a:ext cx="2932117" cy="3589338"/>
          </a:xfrm>
          <a:prstGeom prst="rect">
            <a:avLst/>
          </a:prstGeom>
        </p:spPr>
        <p:txBody>
          <a:bodyPr/>
          <a:lstStyle/>
          <a:p>
            <a:endParaRPr/>
          </a:p>
        </p:txBody>
      </p:sp>
      <p:sp>
        <p:nvSpPr>
          <p:cNvPr id="505" name="Shape 505"/>
          <p:cNvSpPr/>
          <p:nvPr/>
        </p:nvSpPr>
        <p:spPr>
          <a:xfrm flipH="1">
            <a:off x="3726141" y="2133599"/>
            <a:ext cx="3" cy="3962402"/>
          </a:xfrm>
          <a:prstGeom prst="line">
            <a:avLst/>
          </a:prstGeom>
          <a:ln w="12700" cap="rnd">
            <a:solidFill>
              <a:srgbClr val="8AD0D6">
                <a:alpha val="40000"/>
              </a:srgbClr>
            </a:solidFill>
          </a:ln>
        </p:spPr>
        <p:txBody>
          <a:bodyPr lIns="45718" tIns="45718" rIns="45718" bIns="45718"/>
          <a:lstStyle/>
          <a:p>
            <a:endParaRPr/>
          </a:p>
        </p:txBody>
      </p:sp>
      <p:sp>
        <p:nvSpPr>
          <p:cNvPr id="506" name="Shape 506"/>
          <p:cNvSpPr/>
          <p:nvPr/>
        </p:nvSpPr>
        <p:spPr>
          <a:xfrm flipH="1">
            <a:off x="6962226" y="2133599"/>
            <a:ext cx="3" cy="3966885"/>
          </a:xfrm>
          <a:prstGeom prst="line">
            <a:avLst/>
          </a:prstGeom>
          <a:ln w="12700" cap="rnd">
            <a:solidFill>
              <a:srgbClr val="8AD0D6">
                <a:alpha val="40000"/>
              </a:srgbClr>
            </a:solidFill>
          </a:ln>
        </p:spPr>
        <p:txBody>
          <a:bodyPr lIns="45718" tIns="45718" rIns="45718" bIns="45718"/>
          <a:lstStyle/>
          <a:p>
            <a:endParaRPr/>
          </a:p>
        </p:txBody>
      </p:sp>
      <p:sp>
        <p:nvSpPr>
          <p:cNvPr id="507" name="Shape 507"/>
          <p:cNvSpPr>
            <a:spLocks noGrp="1"/>
          </p:cNvSpPr>
          <p:nvPr>
            <p:ph type="sldNum" sz="quarter" idx="2"/>
          </p:nvPr>
        </p:nvSpPr>
        <p:spPr>
          <a:xfrm>
            <a:off x="10522500" y="540180"/>
            <a:ext cx="498283" cy="523237"/>
          </a:xfrm>
          <a:prstGeom prst="rect">
            <a:avLst/>
          </a:prstGeom>
        </p:spPr>
        <p:txBody>
          <a:bodyPr lIns="45718" tIns="45718" rIns="45718" bIns="45718"/>
          <a:lstStyle/>
          <a:p>
            <a:fld id="{86CB4B4D-7CA3-9044-876B-883B54F8677D}" type="slidenum">
              <a:t>‹#›</a:t>
            </a:fld>
            <a:endParaRPr/>
          </a:p>
        </p:txBody>
      </p:sp>
    </p:spTree>
  </p:cSld>
  <p:clrMapOvr>
    <a:masterClrMapping/>
  </p:clrMapOvr>
  <p:transition spd="med"/>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type="tx">
  <p:cSld name="3 Picture Column">
    <p:spTree>
      <p:nvGrpSpPr>
        <p:cNvPr id="1" name=""/>
        <p:cNvGrpSpPr/>
        <p:nvPr/>
      </p:nvGrpSpPr>
      <p:grpSpPr>
        <a:xfrm>
          <a:off x="0" y="0"/>
          <a:ext cx="0" cy="0"/>
          <a:chOff x="0" y="0"/>
          <a:chExt cx="0" cy="0"/>
        </a:xfrm>
      </p:grpSpPr>
      <p:pic>
        <p:nvPicPr>
          <p:cNvPr id="514" name="image2.png"/>
          <p:cNvPicPr>
            <a:picLocks noChangeAspect="1"/>
          </p:cNvPicPr>
          <p:nvPr/>
        </p:nvPicPr>
        <p:blipFill>
          <a:blip r:embed="rId2">
            <a:extLst/>
          </a:blip>
          <a:srcRect l="3613"/>
          <a:stretch>
            <a:fillRect/>
          </a:stretch>
        </p:blipFill>
        <p:spPr>
          <a:xfrm>
            <a:off x="-2" y="2669682"/>
            <a:ext cx="4037016" cy="4188318"/>
          </a:xfrm>
          <a:prstGeom prst="rect">
            <a:avLst/>
          </a:prstGeom>
          <a:ln w="12700">
            <a:miter lim="400000"/>
          </a:ln>
        </p:spPr>
      </p:pic>
      <p:pic>
        <p:nvPicPr>
          <p:cNvPr id="515" name="image3.png"/>
          <p:cNvPicPr>
            <a:picLocks noChangeAspect="1"/>
          </p:cNvPicPr>
          <p:nvPr/>
        </p:nvPicPr>
        <p:blipFill>
          <a:blip r:embed="rId3">
            <a:extLst/>
          </a:blip>
          <a:srcRect l="35640"/>
          <a:stretch>
            <a:fillRect/>
          </a:stretch>
        </p:blipFill>
        <p:spPr>
          <a:xfrm>
            <a:off x="-1" y="2892344"/>
            <a:ext cx="1522414" cy="2365456"/>
          </a:xfrm>
          <a:prstGeom prst="rect">
            <a:avLst/>
          </a:prstGeom>
          <a:ln w="12700">
            <a:miter lim="400000"/>
          </a:ln>
        </p:spPr>
      </p:pic>
      <p:sp>
        <p:nvSpPr>
          <p:cNvPr id="516" name="Shape 516"/>
          <p:cNvSpPr/>
          <p:nvPr/>
        </p:nvSpPr>
        <p:spPr>
          <a:xfrm>
            <a:off x="8609010" y="1676400"/>
            <a:ext cx="2819405" cy="2819400"/>
          </a:xfrm>
          <a:prstGeom prst="ellipse">
            <a:avLst/>
          </a:prstGeom>
          <a:gradFill>
            <a:gsLst>
              <a:gs pos="0">
                <a:srgbClr val="50B9C1">
                  <a:alpha val="7000"/>
                </a:srgbClr>
              </a:gs>
              <a:gs pos="36000">
                <a:srgbClr val="50B9C1">
                  <a:alpha val="6000"/>
                </a:srgbClr>
              </a:gs>
              <a:gs pos="69000">
                <a:srgbClr val="50B9C1">
                  <a:alpha val="0"/>
                </a:srgbClr>
              </a:gs>
            </a:gsLst>
            <a:path path="circle">
              <a:fillToRect l="37721" t="-19636" r="62278" b="119636"/>
            </a:path>
          </a:gradFill>
          <a:ln w="12700">
            <a:miter lim="400000"/>
          </a:ln>
        </p:spPr>
        <p:txBody>
          <a:bodyPr lIns="45718" tIns="45718" rIns="45718" bIns="45718"/>
          <a:lstStyle/>
          <a:p>
            <a:pPr>
              <a:defRPr>
                <a:solidFill>
                  <a:srgbClr val="FFFFFF"/>
                </a:solidFill>
                <a:latin typeface="Century Gothic"/>
                <a:ea typeface="Century Gothic"/>
                <a:cs typeface="Century Gothic"/>
                <a:sym typeface="Century Gothic"/>
              </a:defRPr>
            </a:pPr>
            <a:endParaRPr/>
          </a:p>
        </p:txBody>
      </p:sp>
      <p:pic>
        <p:nvPicPr>
          <p:cNvPr id="517" name="image4.png"/>
          <p:cNvPicPr>
            <a:picLocks noChangeAspect="1"/>
          </p:cNvPicPr>
          <p:nvPr/>
        </p:nvPicPr>
        <p:blipFill>
          <a:blip r:embed="rId4">
            <a:extLst/>
          </a:blip>
          <a:srcRect t="28812"/>
          <a:stretch>
            <a:fillRect/>
          </a:stretch>
        </p:blipFill>
        <p:spPr>
          <a:xfrm>
            <a:off x="7999410" y="-2"/>
            <a:ext cx="1603390" cy="1141410"/>
          </a:xfrm>
          <a:prstGeom prst="rect">
            <a:avLst/>
          </a:prstGeom>
          <a:ln w="12700">
            <a:miter lim="400000"/>
          </a:ln>
        </p:spPr>
      </p:pic>
      <p:pic>
        <p:nvPicPr>
          <p:cNvPr id="518" name="image5.png"/>
          <p:cNvPicPr>
            <a:picLocks noChangeAspect="1"/>
          </p:cNvPicPr>
          <p:nvPr/>
        </p:nvPicPr>
        <p:blipFill>
          <a:blip r:embed="rId5">
            <a:extLst/>
          </a:blip>
          <a:srcRect b="23320"/>
          <a:stretch>
            <a:fillRect/>
          </a:stretch>
        </p:blipFill>
        <p:spPr>
          <a:xfrm>
            <a:off x="8605877" y="6096000"/>
            <a:ext cx="993736" cy="762000"/>
          </a:xfrm>
          <a:prstGeom prst="rect">
            <a:avLst/>
          </a:prstGeom>
          <a:ln w="12700">
            <a:miter lim="400000"/>
          </a:ln>
        </p:spPr>
      </p:pic>
      <p:sp>
        <p:nvSpPr>
          <p:cNvPr id="519" name="Shape 519"/>
          <p:cNvSpPr/>
          <p:nvPr/>
        </p:nvSpPr>
        <p:spPr>
          <a:xfrm>
            <a:off x="10437810" y="0"/>
            <a:ext cx="685803" cy="1143000"/>
          </a:xfrm>
          <a:prstGeom prst="rect">
            <a:avLst/>
          </a:prstGeom>
          <a:solidFill>
            <a:schemeClr val="accent1"/>
          </a:solidFill>
          <a:ln w="12700">
            <a:miter lim="400000"/>
          </a:ln>
          <a:effectLst>
            <a:outerShdw blurRad="38100" dist="25400" dir="5400000" rotWithShape="0">
              <a:srgbClr val="000000">
                <a:alpha val="45000"/>
              </a:srgbClr>
            </a:outerShdw>
          </a:effectLst>
        </p:spPr>
        <p:txBody>
          <a:bodyPr lIns="45718" tIns="45718" rIns="45718" bIns="45718"/>
          <a:lstStyle/>
          <a:p>
            <a:pPr>
              <a:defRPr>
                <a:solidFill>
                  <a:srgbClr val="FFFFFF"/>
                </a:solidFill>
                <a:latin typeface="Century Gothic"/>
                <a:ea typeface="Century Gothic"/>
                <a:cs typeface="Century Gothic"/>
                <a:sym typeface="Century Gothic"/>
              </a:defRPr>
            </a:pPr>
            <a:endParaRPr/>
          </a:p>
        </p:txBody>
      </p:sp>
      <p:sp>
        <p:nvSpPr>
          <p:cNvPr id="520" name="Shape 520"/>
          <p:cNvSpPr>
            <a:spLocks noGrp="1"/>
          </p:cNvSpPr>
          <p:nvPr>
            <p:ph type="title"/>
          </p:nvPr>
        </p:nvSpPr>
        <p:spPr>
          <a:xfrm>
            <a:off x="646109" y="452718"/>
            <a:ext cx="9404726" cy="1400531"/>
          </a:xfrm>
          <a:prstGeom prst="rect">
            <a:avLst/>
          </a:prstGeom>
          <a:extLst>
            <a:ext uri="{C572A759-6A51-4108-AA02-DFA0A04FC94B}">
              <ma14:wrappingTextBoxFlag xmlns:ma14="http://schemas.microsoft.com/office/mac/drawingml/2011/main" xmlns="" val="1"/>
            </a:ext>
          </a:extLst>
        </p:spPr>
        <p:txBody>
          <a:bodyPr/>
          <a:lstStyle/>
          <a:p>
            <a:r>
              <a:t>Title Text</a:t>
            </a:r>
          </a:p>
        </p:txBody>
      </p:sp>
      <p:sp>
        <p:nvSpPr>
          <p:cNvPr id="521" name="Shape 521"/>
          <p:cNvSpPr>
            <a:spLocks noGrp="1"/>
          </p:cNvSpPr>
          <p:nvPr>
            <p:ph type="body" sz="quarter" idx="1"/>
          </p:nvPr>
        </p:nvSpPr>
        <p:spPr>
          <a:xfrm>
            <a:off x="652462" y="4250949"/>
            <a:ext cx="2940051" cy="576265"/>
          </a:xfrm>
          <a:prstGeom prst="rect">
            <a:avLst/>
          </a:prstGeom>
          <a:extLst>
            <a:ext uri="{C572A759-6A51-4108-AA02-DFA0A04FC94B}">
              <ma14:wrappingTextBoxFlag xmlns:ma14="http://schemas.microsoft.com/office/mac/drawingml/2011/main" xmlns="" val="1"/>
            </a:ext>
          </a:extLst>
        </p:spPr>
        <p:txBody>
          <a:bodyPr anchor="b"/>
          <a:lstStyle>
            <a:lvl1pPr marL="0" indent="0">
              <a:buClrTx/>
              <a:buSzTx/>
              <a:buFontTx/>
              <a:buNone/>
              <a:defRPr sz="2400">
                <a:solidFill>
                  <a:srgbClr val="8AD0D6"/>
                </a:solidFill>
              </a:defRPr>
            </a:lvl1pPr>
            <a:lvl2pPr marL="0" indent="0">
              <a:buClrTx/>
              <a:buSzTx/>
              <a:buFontTx/>
              <a:buNone/>
              <a:defRPr sz="2400">
                <a:solidFill>
                  <a:srgbClr val="8AD0D6"/>
                </a:solidFill>
              </a:defRPr>
            </a:lvl2pPr>
            <a:lvl3pPr marL="0" indent="0">
              <a:buClrTx/>
              <a:buSzTx/>
              <a:buFontTx/>
              <a:buNone/>
              <a:defRPr sz="2400">
                <a:solidFill>
                  <a:srgbClr val="8AD0D6"/>
                </a:solidFill>
              </a:defRPr>
            </a:lvl3pPr>
            <a:lvl4pPr marL="0" indent="0">
              <a:buClrTx/>
              <a:buSzTx/>
              <a:buFontTx/>
              <a:buNone/>
              <a:defRPr sz="2400">
                <a:solidFill>
                  <a:srgbClr val="8AD0D6"/>
                </a:solidFill>
              </a:defRPr>
            </a:lvl4pPr>
            <a:lvl5pPr marL="0" indent="0">
              <a:buClrTx/>
              <a:buSzTx/>
              <a:buFontTx/>
              <a:buNone/>
              <a:defRPr sz="2400">
                <a:solidFill>
                  <a:srgbClr val="8AD0D6"/>
                </a:solidFill>
              </a:defRPr>
            </a:lvl5pPr>
          </a:lstStyle>
          <a:p>
            <a:r>
              <a:t>Body Level One</a:t>
            </a:r>
          </a:p>
          <a:p>
            <a:pPr lvl="1"/>
            <a:r>
              <a:t>Body Level Two</a:t>
            </a:r>
          </a:p>
          <a:p>
            <a:pPr lvl="2"/>
            <a:r>
              <a:t>Body Level Three</a:t>
            </a:r>
          </a:p>
          <a:p>
            <a:pPr lvl="3"/>
            <a:r>
              <a:t>Body Level Four</a:t>
            </a:r>
          </a:p>
          <a:p>
            <a:pPr lvl="4"/>
            <a:r>
              <a:t>Body Level Five</a:t>
            </a:r>
          </a:p>
        </p:txBody>
      </p:sp>
      <p:sp>
        <p:nvSpPr>
          <p:cNvPr id="522" name="Shape 522"/>
          <p:cNvSpPr>
            <a:spLocks noGrp="1"/>
          </p:cNvSpPr>
          <p:nvPr>
            <p:ph type="pic" sz="quarter" idx="13"/>
          </p:nvPr>
        </p:nvSpPr>
        <p:spPr>
          <a:xfrm>
            <a:off x="652462" y="2209800"/>
            <a:ext cx="2940051" cy="1524000"/>
          </a:xfrm>
          <a:prstGeom prst="rect">
            <a:avLst/>
          </a:prstGeom>
          <a:effectLst>
            <a:outerShdw blurRad="50800" dist="50800" dir="5400000" rotWithShape="0">
              <a:srgbClr val="000000">
                <a:alpha val="43000"/>
              </a:srgbClr>
            </a:outerShdw>
          </a:effectLst>
        </p:spPr>
        <p:txBody>
          <a:bodyPr lIns="91439" tIns="45719" rIns="91439" bIns="45719">
            <a:noAutofit/>
          </a:bodyPr>
          <a:lstStyle/>
          <a:p>
            <a:endParaRPr/>
          </a:p>
        </p:txBody>
      </p:sp>
      <p:sp>
        <p:nvSpPr>
          <p:cNvPr id="523" name="Shape 523"/>
          <p:cNvSpPr>
            <a:spLocks noGrp="1"/>
          </p:cNvSpPr>
          <p:nvPr>
            <p:ph type="body" sz="quarter" idx="14"/>
          </p:nvPr>
        </p:nvSpPr>
        <p:spPr>
          <a:xfrm>
            <a:off x="652462" y="4827211"/>
            <a:ext cx="2940051" cy="659192"/>
          </a:xfrm>
          <a:prstGeom prst="rect">
            <a:avLst/>
          </a:prstGeom>
        </p:spPr>
        <p:txBody>
          <a:bodyPr/>
          <a:lstStyle/>
          <a:p>
            <a:endParaRPr/>
          </a:p>
        </p:txBody>
      </p:sp>
      <p:sp>
        <p:nvSpPr>
          <p:cNvPr id="524" name="Shape 524"/>
          <p:cNvSpPr>
            <a:spLocks noGrp="1"/>
          </p:cNvSpPr>
          <p:nvPr>
            <p:ph type="body" sz="quarter" idx="15"/>
          </p:nvPr>
        </p:nvSpPr>
        <p:spPr>
          <a:xfrm>
            <a:off x="3889375" y="4250949"/>
            <a:ext cx="2930525" cy="576265"/>
          </a:xfrm>
          <a:prstGeom prst="rect">
            <a:avLst/>
          </a:prstGeom>
        </p:spPr>
        <p:txBody>
          <a:bodyPr anchor="b"/>
          <a:lstStyle/>
          <a:p>
            <a:endParaRPr/>
          </a:p>
        </p:txBody>
      </p:sp>
      <p:sp>
        <p:nvSpPr>
          <p:cNvPr id="525" name="Shape 525"/>
          <p:cNvSpPr>
            <a:spLocks noGrp="1"/>
          </p:cNvSpPr>
          <p:nvPr>
            <p:ph type="pic" sz="quarter" idx="16"/>
          </p:nvPr>
        </p:nvSpPr>
        <p:spPr>
          <a:xfrm>
            <a:off x="3889373" y="2209800"/>
            <a:ext cx="2930527" cy="1524000"/>
          </a:xfrm>
          <a:prstGeom prst="rect">
            <a:avLst/>
          </a:prstGeom>
          <a:effectLst>
            <a:outerShdw blurRad="50800" dist="50800" dir="5400000" rotWithShape="0">
              <a:srgbClr val="000000">
                <a:alpha val="43000"/>
              </a:srgbClr>
            </a:outerShdw>
          </a:effectLst>
        </p:spPr>
        <p:txBody>
          <a:bodyPr lIns="91439" tIns="45719" rIns="91439" bIns="45719">
            <a:noAutofit/>
          </a:bodyPr>
          <a:lstStyle/>
          <a:p>
            <a:endParaRPr/>
          </a:p>
        </p:txBody>
      </p:sp>
      <p:sp>
        <p:nvSpPr>
          <p:cNvPr id="526" name="Shape 526"/>
          <p:cNvSpPr>
            <a:spLocks noGrp="1"/>
          </p:cNvSpPr>
          <p:nvPr>
            <p:ph type="body" sz="quarter" idx="17"/>
          </p:nvPr>
        </p:nvSpPr>
        <p:spPr>
          <a:xfrm>
            <a:off x="3888019" y="4827210"/>
            <a:ext cx="2934410" cy="659189"/>
          </a:xfrm>
          <a:prstGeom prst="rect">
            <a:avLst/>
          </a:prstGeom>
        </p:spPr>
        <p:txBody>
          <a:bodyPr/>
          <a:lstStyle/>
          <a:p>
            <a:endParaRPr/>
          </a:p>
        </p:txBody>
      </p:sp>
      <p:sp>
        <p:nvSpPr>
          <p:cNvPr id="527" name="Shape 527"/>
          <p:cNvSpPr>
            <a:spLocks noGrp="1"/>
          </p:cNvSpPr>
          <p:nvPr>
            <p:ph type="body" sz="quarter" idx="18"/>
          </p:nvPr>
        </p:nvSpPr>
        <p:spPr>
          <a:xfrm>
            <a:off x="7124699" y="4250949"/>
            <a:ext cx="2932117" cy="576265"/>
          </a:xfrm>
          <a:prstGeom prst="rect">
            <a:avLst/>
          </a:prstGeom>
        </p:spPr>
        <p:txBody>
          <a:bodyPr anchor="b"/>
          <a:lstStyle/>
          <a:p>
            <a:endParaRPr/>
          </a:p>
        </p:txBody>
      </p:sp>
      <p:sp>
        <p:nvSpPr>
          <p:cNvPr id="528" name="Shape 528"/>
          <p:cNvSpPr>
            <a:spLocks noGrp="1"/>
          </p:cNvSpPr>
          <p:nvPr>
            <p:ph type="pic" sz="quarter" idx="19"/>
          </p:nvPr>
        </p:nvSpPr>
        <p:spPr>
          <a:xfrm>
            <a:off x="7124699" y="2209800"/>
            <a:ext cx="2932116" cy="1524000"/>
          </a:xfrm>
          <a:prstGeom prst="rect">
            <a:avLst/>
          </a:prstGeom>
          <a:effectLst>
            <a:outerShdw blurRad="50800" dist="50800" dir="5400000" rotWithShape="0">
              <a:srgbClr val="000000">
                <a:alpha val="43000"/>
              </a:srgbClr>
            </a:outerShdw>
          </a:effectLst>
        </p:spPr>
        <p:txBody>
          <a:bodyPr lIns="91439" tIns="45719" rIns="91439" bIns="45719">
            <a:noAutofit/>
          </a:bodyPr>
          <a:lstStyle/>
          <a:p>
            <a:endParaRPr/>
          </a:p>
        </p:txBody>
      </p:sp>
      <p:sp>
        <p:nvSpPr>
          <p:cNvPr id="529" name="Shape 529"/>
          <p:cNvSpPr>
            <a:spLocks noGrp="1"/>
          </p:cNvSpPr>
          <p:nvPr>
            <p:ph type="body" sz="quarter" idx="20"/>
          </p:nvPr>
        </p:nvSpPr>
        <p:spPr>
          <a:xfrm>
            <a:off x="7124575" y="4827208"/>
            <a:ext cx="2936000" cy="659191"/>
          </a:xfrm>
          <a:prstGeom prst="rect">
            <a:avLst/>
          </a:prstGeom>
        </p:spPr>
        <p:txBody>
          <a:bodyPr/>
          <a:lstStyle/>
          <a:p>
            <a:endParaRPr/>
          </a:p>
        </p:txBody>
      </p:sp>
      <p:sp>
        <p:nvSpPr>
          <p:cNvPr id="530" name="Shape 530"/>
          <p:cNvSpPr/>
          <p:nvPr/>
        </p:nvSpPr>
        <p:spPr>
          <a:xfrm flipH="1">
            <a:off x="3726141" y="2133599"/>
            <a:ext cx="3" cy="3962402"/>
          </a:xfrm>
          <a:prstGeom prst="line">
            <a:avLst/>
          </a:prstGeom>
          <a:ln w="12700" cap="rnd">
            <a:solidFill>
              <a:srgbClr val="8AD0D6">
                <a:alpha val="40000"/>
              </a:srgbClr>
            </a:solidFill>
          </a:ln>
        </p:spPr>
        <p:txBody>
          <a:bodyPr lIns="45718" tIns="45718" rIns="45718" bIns="45718"/>
          <a:lstStyle/>
          <a:p>
            <a:endParaRPr/>
          </a:p>
        </p:txBody>
      </p:sp>
      <p:sp>
        <p:nvSpPr>
          <p:cNvPr id="531" name="Shape 531"/>
          <p:cNvSpPr/>
          <p:nvPr/>
        </p:nvSpPr>
        <p:spPr>
          <a:xfrm flipH="1">
            <a:off x="6962226" y="2133599"/>
            <a:ext cx="3" cy="3966885"/>
          </a:xfrm>
          <a:prstGeom prst="line">
            <a:avLst/>
          </a:prstGeom>
          <a:ln w="12700" cap="rnd">
            <a:solidFill>
              <a:srgbClr val="8AD0D6">
                <a:alpha val="40000"/>
              </a:srgbClr>
            </a:solidFill>
          </a:ln>
        </p:spPr>
        <p:txBody>
          <a:bodyPr lIns="45718" tIns="45718" rIns="45718" bIns="45718"/>
          <a:lstStyle/>
          <a:p>
            <a:endParaRPr/>
          </a:p>
        </p:txBody>
      </p:sp>
      <p:sp>
        <p:nvSpPr>
          <p:cNvPr id="532" name="Shape 532"/>
          <p:cNvSpPr>
            <a:spLocks noGrp="1"/>
          </p:cNvSpPr>
          <p:nvPr>
            <p:ph type="sldNum" sz="quarter" idx="2"/>
          </p:nvPr>
        </p:nvSpPr>
        <p:spPr>
          <a:xfrm>
            <a:off x="10522500" y="540180"/>
            <a:ext cx="498283" cy="523237"/>
          </a:xfrm>
          <a:prstGeom prst="rect">
            <a:avLst/>
          </a:prstGeom>
        </p:spPr>
        <p:txBody>
          <a:bodyPr lIns="45718" tIns="45718" rIns="45718" bIns="45718"/>
          <a:lstStyle/>
          <a:p>
            <a:fld id="{86CB4B4D-7CA3-9044-876B-883B54F8677D}" type="slidenum">
              <a:t>‹#›</a:t>
            </a:fld>
            <a:endParaRPr/>
          </a:p>
        </p:txBody>
      </p:sp>
    </p:spTree>
  </p:cSld>
  <p:clrMapOvr>
    <a:masterClrMapping/>
  </p:clrMapOvr>
  <p:transition spd="med"/>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type="tx">
  <p:cSld name="Title and Vertical Text">
    <p:spTree>
      <p:nvGrpSpPr>
        <p:cNvPr id="1" name=""/>
        <p:cNvGrpSpPr/>
        <p:nvPr/>
      </p:nvGrpSpPr>
      <p:grpSpPr>
        <a:xfrm>
          <a:off x="0" y="0"/>
          <a:ext cx="0" cy="0"/>
          <a:chOff x="0" y="0"/>
          <a:chExt cx="0" cy="0"/>
        </a:xfrm>
      </p:grpSpPr>
      <p:pic>
        <p:nvPicPr>
          <p:cNvPr id="539" name="image2.png"/>
          <p:cNvPicPr>
            <a:picLocks noChangeAspect="1"/>
          </p:cNvPicPr>
          <p:nvPr/>
        </p:nvPicPr>
        <p:blipFill>
          <a:blip r:embed="rId2">
            <a:extLst/>
          </a:blip>
          <a:srcRect l="3613"/>
          <a:stretch>
            <a:fillRect/>
          </a:stretch>
        </p:blipFill>
        <p:spPr>
          <a:xfrm>
            <a:off x="-2" y="2669682"/>
            <a:ext cx="4037016" cy="4188318"/>
          </a:xfrm>
          <a:prstGeom prst="rect">
            <a:avLst/>
          </a:prstGeom>
          <a:ln w="12700">
            <a:miter lim="400000"/>
          </a:ln>
        </p:spPr>
      </p:pic>
      <p:pic>
        <p:nvPicPr>
          <p:cNvPr id="540" name="image3.png"/>
          <p:cNvPicPr>
            <a:picLocks noChangeAspect="1"/>
          </p:cNvPicPr>
          <p:nvPr/>
        </p:nvPicPr>
        <p:blipFill>
          <a:blip r:embed="rId3">
            <a:extLst/>
          </a:blip>
          <a:srcRect l="35640"/>
          <a:stretch>
            <a:fillRect/>
          </a:stretch>
        </p:blipFill>
        <p:spPr>
          <a:xfrm>
            <a:off x="-1" y="2892344"/>
            <a:ext cx="1522414" cy="2365456"/>
          </a:xfrm>
          <a:prstGeom prst="rect">
            <a:avLst/>
          </a:prstGeom>
          <a:ln w="12700">
            <a:miter lim="400000"/>
          </a:ln>
        </p:spPr>
      </p:pic>
      <p:sp>
        <p:nvSpPr>
          <p:cNvPr id="541" name="Shape 541"/>
          <p:cNvSpPr/>
          <p:nvPr/>
        </p:nvSpPr>
        <p:spPr>
          <a:xfrm>
            <a:off x="8609010" y="1676400"/>
            <a:ext cx="2819405" cy="2819400"/>
          </a:xfrm>
          <a:prstGeom prst="ellipse">
            <a:avLst/>
          </a:prstGeom>
          <a:gradFill>
            <a:gsLst>
              <a:gs pos="0">
                <a:srgbClr val="50B9C1">
                  <a:alpha val="7000"/>
                </a:srgbClr>
              </a:gs>
              <a:gs pos="36000">
                <a:srgbClr val="50B9C1">
                  <a:alpha val="6000"/>
                </a:srgbClr>
              </a:gs>
              <a:gs pos="69000">
                <a:srgbClr val="50B9C1">
                  <a:alpha val="0"/>
                </a:srgbClr>
              </a:gs>
            </a:gsLst>
            <a:path path="circle">
              <a:fillToRect l="37721" t="-19636" r="62278" b="119636"/>
            </a:path>
          </a:gradFill>
          <a:ln w="12700">
            <a:miter lim="400000"/>
          </a:ln>
        </p:spPr>
        <p:txBody>
          <a:bodyPr lIns="45718" tIns="45718" rIns="45718" bIns="45718"/>
          <a:lstStyle/>
          <a:p>
            <a:pPr>
              <a:defRPr>
                <a:solidFill>
                  <a:srgbClr val="FFFFFF"/>
                </a:solidFill>
                <a:latin typeface="Century Gothic"/>
                <a:ea typeface="Century Gothic"/>
                <a:cs typeface="Century Gothic"/>
                <a:sym typeface="Century Gothic"/>
              </a:defRPr>
            </a:pPr>
            <a:endParaRPr/>
          </a:p>
        </p:txBody>
      </p:sp>
      <p:pic>
        <p:nvPicPr>
          <p:cNvPr id="542" name="image4.png"/>
          <p:cNvPicPr>
            <a:picLocks noChangeAspect="1"/>
          </p:cNvPicPr>
          <p:nvPr/>
        </p:nvPicPr>
        <p:blipFill>
          <a:blip r:embed="rId4">
            <a:extLst/>
          </a:blip>
          <a:srcRect t="28812"/>
          <a:stretch>
            <a:fillRect/>
          </a:stretch>
        </p:blipFill>
        <p:spPr>
          <a:xfrm>
            <a:off x="7999410" y="-2"/>
            <a:ext cx="1603390" cy="1141410"/>
          </a:xfrm>
          <a:prstGeom prst="rect">
            <a:avLst/>
          </a:prstGeom>
          <a:ln w="12700">
            <a:miter lim="400000"/>
          </a:ln>
        </p:spPr>
      </p:pic>
      <p:pic>
        <p:nvPicPr>
          <p:cNvPr id="543" name="image5.png"/>
          <p:cNvPicPr>
            <a:picLocks noChangeAspect="1"/>
          </p:cNvPicPr>
          <p:nvPr/>
        </p:nvPicPr>
        <p:blipFill>
          <a:blip r:embed="rId5">
            <a:extLst/>
          </a:blip>
          <a:srcRect b="23320"/>
          <a:stretch>
            <a:fillRect/>
          </a:stretch>
        </p:blipFill>
        <p:spPr>
          <a:xfrm>
            <a:off x="8605877" y="6096000"/>
            <a:ext cx="993736" cy="762000"/>
          </a:xfrm>
          <a:prstGeom prst="rect">
            <a:avLst/>
          </a:prstGeom>
          <a:ln w="12700">
            <a:miter lim="400000"/>
          </a:ln>
        </p:spPr>
      </p:pic>
      <p:sp>
        <p:nvSpPr>
          <p:cNvPr id="544" name="Shape 544"/>
          <p:cNvSpPr/>
          <p:nvPr/>
        </p:nvSpPr>
        <p:spPr>
          <a:xfrm>
            <a:off x="10437810" y="0"/>
            <a:ext cx="685803" cy="1143000"/>
          </a:xfrm>
          <a:prstGeom prst="rect">
            <a:avLst/>
          </a:prstGeom>
          <a:solidFill>
            <a:schemeClr val="accent1"/>
          </a:solidFill>
          <a:ln w="12700">
            <a:miter lim="400000"/>
          </a:ln>
          <a:effectLst>
            <a:outerShdw blurRad="38100" dist="25400" dir="5400000" rotWithShape="0">
              <a:srgbClr val="000000">
                <a:alpha val="45000"/>
              </a:srgbClr>
            </a:outerShdw>
          </a:effectLst>
        </p:spPr>
        <p:txBody>
          <a:bodyPr lIns="45718" tIns="45718" rIns="45718" bIns="45718"/>
          <a:lstStyle/>
          <a:p>
            <a:pPr>
              <a:defRPr>
                <a:solidFill>
                  <a:srgbClr val="FFFFFF"/>
                </a:solidFill>
                <a:latin typeface="Century Gothic"/>
                <a:ea typeface="Century Gothic"/>
                <a:cs typeface="Century Gothic"/>
                <a:sym typeface="Century Gothic"/>
              </a:defRPr>
            </a:pPr>
            <a:endParaRPr/>
          </a:p>
        </p:txBody>
      </p:sp>
      <p:sp>
        <p:nvSpPr>
          <p:cNvPr id="545" name="Shape 545"/>
          <p:cNvSpPr>
            <a:spLocks noGrp="1"/>
          </p:cNvSpPr>
          <p:nvPr>
            <p:ph type="title"/>
          </p:nvPr>
        </p:nvSpPr>
        <p:spPr>
          <a:xfrm>
            <a:off x="646109" y="452718"/>
            <a:ext cx="9404726" cy="1400531"/>
          </a:xfrm>
          <a:prstGeom prst="rect">
            <a:avLst/>
          </a:prstGeom>
          <a:extLst>
            <a:ext uri="{C572A759-6A51-4108-AA02-DFA0A04FC94B}">
              <ma14:wrappingTextBoxFlag xmlns:ma14="http://schemas.microsoft.com/office/mac/drawingml/2011/main" xmlns="" val="1"/>
            </a:ext>
          </a:extLst>
        </p:spPr>
        <p:txBody>
          <a:bodyPr/>
          <a:lstStyle/>
          <a:p>
            <a:r>
              <a:t>Title Text</a:t>
            </a:r>
          </a:p>
        </p:txBody>
      </p:sp>
      <p:sp>
        <p:nvSpPr>
          <p:cNvPr id="546" name="Shape 546"/>
          <p:cNvSpPr>
            <a:spLocks noGrp="1"/>
          </p:cNvSpPr>
          <p:nvPr>
            <p:ph type="body" idx="1"/>
          </p:nvPr>
        </p:nvSpPr>
        <p:spPr>
          <a:xfrm>
            <a:off x="1103312" y="2052915"/>
            <a:ext cx="8946541" cy="4195485"/>
          </a:xfrm>
          <a:prstGeom prst="rect">
            <a:avLst/>
          </a:prstGeom>
          <a:extLst>
            <a:ext uri="{C572A759-6A51-4108-AA02-DFA0A04FC94B}">
              <ma14:wrappingTextBoxFlag xmlns:ma14="http://schemas.microsoft.com/office/mac/drawingml/2011/main" xmlns="" val="1"/>
            </a:ext>
          </a:extLst>
        </p:spPr>
        <p:txBody>
          <a:bodyPr/>
          <a:lstStyle/>
          <a:p>
            <a:r>
              <a:t>Body Level One</a:t>
            </a:r>
          </a:p>
          <a:p>
            <a:pPr lvl="1"/>
            <a:r>
              <a:t>Body Level Two</a:t>
            </a:r>
          </a:p>
          <a:p>
            <a:pPr lvl="2"/>
            <a:r>
              <a:t>Body Level Three</a:t>
            </a:r>
          </a:p>
          <a:p>
            <a:pPr lvl="3"/>
            <a:r>
              <a:t>Body Level Four</a:t>
            </a:r>
          </a:p>
          <a:p>
            <a:pPr lvl="4"/>
            <a:r>
              <a:t>Body Level Five</a:t>
            </a:r>
          </a:p>
        </p:txBody>
      </p:sp>
      <p:sp>
        <p:nvSpPr>
          <p:cNvPr id="547" name="Shape 547"/>
          <p:cNvSpPr>
            <a:spLocks noGrp="1"/>
          </p:cNvSpPr>
          <p:nvPr>
            <p:ph type="sldNum" sz="quarter" idx="2"/>
          </p:nvPr>
        </p:nvSpPr>
        <p:spPr>
          <a:xfrm>
            <a:off x="10522500" y="540180"/>
            <a:ext cx="498283" cy="523237"/>
          </a:xfrm>
          <a:prstGeom prst="rect">
            <a:avLst/>
          </a:prstGeom>
        </p:spPr>
        <p:txBody>
          <a:bodyPr lIns="45718" tIns="45718" rIns="45718" bIns="45718"/>
          <a:lstStyle/>
          <a:p>
            <a:fld id="{86CB4B4D-7CA3-9044-876B-883B54F8677D}" type="slidenum">
              <a:t>‹#›</a:t>
            </a:fld>
            <a:endParaRPr/>
          </a:p>
        </p:txBody>
      </p:sp>
    </p:spTree>
  </p:cSld>
  <p:clrMapOvr>
    <a:masterClrMapping/>
  </p:clrMapOvr>
  <p:transition spd="med"/>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tx">
  <p:cSld name="Vertical Title and Text">
    <p:spTree>
      <p:nvGrpSpPr>
        <p:cNvPr id="1" name=""/>
        <p:cNvGrpSpPr/>
        <p:nvPr/>
      </p:nvGrpSpPr>
      <p:grpSpPr>
        <a:xfrm>
          <a:off x="0" y="0"/>
          <a:ext cx="0" cy="0"/>
          <a:chOff x="0" y="0"/>
          <a:chExt cx="0" cy="0"/>
        </a:xfrm>
      </p:grpSpPr>
      <p:pic>
        <p:nvPicPr>
          <p:cNvPr id="554" name="image2.png"/>
          <p:cNvPicPr>
            <a:picLocks noChangeAspect="1"/>
          </p:cNvPicPr>
          <p:nvPr/>
        </p:nvPicPr>
        <p:blipFill>
          <a:blip r:embed="rId2">
            <a:extLst/>
          </a:blip>
          <a:srcRect l="3613"/>
          <a:stretch>
            <a:fillRect/>
          </a:stretch>
        </p:blipFill>
        <p:spPr>
          <a:xfrm>
            <a:off x="-2" y="2669682"/>
            <a:ext cx="4037016" cy="4188318"/>
          </a:xfrm>
          <a:prstGeom prst="rect">
            <a:avLst/>
          </a:prstGeom>
          <a:ln w="12700">
            <a:miter lim="400000"/>
          </a:ln>
        </p:spPr>
      </p:pic>
      <p:pic>
        <p:nvPicPr>
          <p:cNvPr id="555" name="image3.png"/>
          <p:cNvPicPr>
            <a:picLocks noChangeAspect="1"/>
          </p:cNvPicPr>
          <p:nvPr/>
        </p:nvPicPr>
        <p:blipFill>
          <a:blip r:embed="rId3">
            <a:extLst/>
          </a:blip>
          <a:srcRect l="35640"/>
          <a:stretch>
            <a:fillRect/>
          </a:stretch>
        </p:blipFill>
        <p:spPr>
          <a:xfrm>
            <a:off x="-1" y="2892344"/>
            <a:ext cx="1522414" cy="2365456"/>
          </a:xfrm>
          <a:prstGeom prst="rect">
            <a:avLst/>
          </a:prstGeom>
          <a:ln w="12700">
            <a:miter lim="400000"/>
          </a:ln>
        </p:spPr>
      </p:pic>
      <p:sp>
        <p:nvSpPr>
          <p:cNvPr id="556" name="Shape 556"/>
          <p:cNvSpPr/>
          <p:nvPr/>
        </p:nvSpPr>
        <p:spPr>
          <a:xfrm>
            <a:off x="8609010" y="1676400"/>
            <a:ext cx="2819405" cy="2819400"/>
          </a:xfrm>
          <a:prstGeom prst="ellipse">
            <a:avLst/>
          </a:prstGeom>
          <a:gradFill>
            <a:gsLst>
              <a:gs pos="0">
                <a:srgbClr val="50B9C1">
                  <a:alpha val="7000"/>
                </a:srgbClr>
              </a:gs>
              <a:gs pos="36000">
                <a:srgbClr val="50B9C1">
                  <a:alpha val="6000"/>
                </a:srgbClr>
              </a:gs>
              <a:gs pos="69000">
                <a:srgbClr val="50B9C1">
                  <a:alpha val="0"/>
                </a:srgbClr>
              </a:gs>
            </a:gsLst>
            <a:path path="circle">
              <a:fillToRect l="37721" t="-19636" r="62278" b="119636"/>
            </a:path>
          </a:gradFill>
          <a:ln w="12700">
            <a:miter lim="400000"/>
          </a:ln>
        </p:spPr>
        <p:txBody>
          <a:bodyPr lIns="45718" tIns="45718" rIns="45718" bIns="45718"/>
          <a:lstStyle/>
          <a:p>
            <a:pPr>
              <a:defRPr>
                <a:solidFill>
                  <a:srgbClr val="FFFFFF"/>
                </a:solidFill>
                <a:latin typeface="Century Gothic"/>
                <a:ea typeface="Century Gothic"/>
                <a:cs typeface="Century Gothic"/>
                <a:sym typeface="Century Gothic"/>
              </a:defRPr>
            </a:pPr>
            <a:endParaRPr/>
          </a:p>
        </p:txBody>
      </p:sp>
      <p:pic>
        <p:nvPicPr>
          <p:cNvPr id="557" name="image4.png"/>
          <p:cNvPicPr>
            <a:picLocks noChangeAspect="1"/>
          </p:cNvPicPr>
          <p:nvPr/>
        </p:nvPicPr>
        <p:blipFill>
          <a:blip r:embed="rId4">
            <a:extLst/>
          </a:blip>
          <a:srcRect t="28812"/>
          <a:stretch>
            <a:fillRect/>
          </a:stretch>
        </p:blipFill>
        <p:spPr>
          <a:xfrm>
            <a:off x="7999410" y="-2"/>
            <a:ext cx="1603390" cy="1141410"/>
          </a:xfrm>
          <a:prstGeom prst="rect">
            <a:avLst/>
          </a:prstGeom>
          <a:ln w="12700">
            <a:miter lim="400000"/>
          </a:ln>
        </p:spPr>
      </p:pic>
      <p:pic>
        <p:nvPicPr>
          <p:cNvPr id="558" name="image5.png"/>
          <p:cNvPicPr>
            <a:picLocks noChangeAspect="1"/>
          </p:cNvPicPr>
          <p:nvPr/>
        </p:nvPicPr>
        <p:blipFill>
          <a:blip r:embed="rId5">
            <a:extLst/>
          </a:blip>
          <a:srcRect b="23320"/>
          <a:stretch>
            <a:fillRect/>
          </a:stretch>
        </p:blipFill>
        <p:spPr>
          <a:xfrm>
            <a:off x="8605877" y="6096000"/>
            <a:ext cx="993736" cy="762000"/>
          </a:xfrm>
          <a:prstGeom prst="rect">
            <a:avLst/>
          </a:prstGeom>
          <a:ln w="12700">
            <a:miter lim="400000"/>
          </a:ln>
        </p:spPr>
      </p:pic>
      <p:sp>
        <p:nvSpPr>
          <p:cNvPr id="559" name="Shape 559"/>
          <p:cNvSpPr/>
          <p:nvPr/>
        </p:nvSpPr>
        <p:spPr>
          <a:xfrm>
            <a:off x="10437810" y="0"/>
            <a:ext cx="685803" cy="1143000"/>
          </a:xfrm>
          <a:prstGeom prst="rect">
            <a:avLst/>
          </a:prstGeom>
          <a:solidFill>
            <a:schemeClr val="accent1"/>
          </a:solidFill>
          <a:ln w="12700">
            <a:miter lim="400000"/>
          </a:ln>
          <a:effectLst>
            <a:outerShdw blurRad="38100" dist="25400" dir="5400000" rotWithShape="0">
              <a:srgbClr val="000000">
                <a:alpha val="45000"/>
              </a:srgbClr>
            </a:outerShdw>
          </a:effectLst>
        </p:spPr>
        <p:txBody>
          <a:bodyPr lIns="45718" tIns="45718" rIns="45718" bIns="45718"/>
          <a:lstStyle/>
          <a:p>
            <a:pPr>
              <a:defRPr>
                <a:solidFill>
                  <a:srgbClr val="FFFFFF"/>
                </a:solidFill>
                <a:latin typeface="Century Gothic"/>
                <a:ea typeface="Century Gothic"/>
                <a:cs typeface="Century Gothic"/>
                <a:sym typeface="Century Gothic"/>
              </a:defRPr>
            </a:pPr>
            <a:endParaRPr/>
          </a:p>
        </p:txBody>
      </p:sp>
      <p:sp>
        <p:nvSpPr>
          <p:cNvPr id="560" name="Shape 560"/>
          <p:cNvSpPr>
            <a:spLocks noGrp="1"/>
          </p:cNvSpPr>
          <p:nvPr>
            <p:ph type="title"/>
          </p:nvPr>
        </p:nvSpPr>
        <p:spPr>
          <a:xfrm>
            <a:off x="8304210" y="430212"/>
            <a:ext cx="1752604" cy="5826127"/>
          </a:xfrm>
          <a:prstGeom prst="rect">
            <a:avLst/>
          </a:prstGeom>
          <a:extLst>
            <a:ext uri="{C572A759-6A51-4108-AA02-DFA0A04FC94B}">
              <ma14:wrappingTextBoxFlag xmlns:ma14="http://schemas.microsoft.com/office/mac/drawingml/2011/main" xmlns="" val="1"/>
            </a:ext>
          </a:extLst>
        </p:spPr>
        <p:txBody>
          <a:bodyPr anchor="b"/>
          <a:lstStyle/>
          <a:p>
            <a:r>
              <a:t>Title Text</a:t>
            </a:r>
          </a:p>
        </p:txBody>
      </p:sp>
      <p:sp>
        <p:nvSpPr>
          <p:cNvPr id="561" name="Shape 561"/>
          <p:cNvSpPr>
            <a:spLocks noGrp="1"/>
          </p:cNvSpPr>
          <p:nvPr>
            <p:ph type="body" idx="1"/>
          </p:nvPr>
        </p:nvSpPr>
        <p:spPr>
          <a:xfrm>
            <a:off x="652462" y="887412"/>
            <a:ext cx="7423151" cy="5368927"/>
          </a:xfrm>
          <a:prstGeom prst="rect">
            <a:avLst/>
          </a:prstGeom>
          <a:extLst>
            <a:ext uri="{C572A759-6A51-4108-AA02-DFA0A04FC94B}">
              <ma14:wrappingTextBoxFlag xmlns:ma14="http://schemas.microsoft.com/office/mac/drawingml/2011/main" xmlns="" val="1"/>
            </a:ext>
          </a:extLst>
        </p:spPr>
        <p:txBody>
          <a:bodyPr/>
          <a:lstStyle/>
          <a:p>
            <a:r>
              <a:t>Body Level One</a:t>
            </a:r>
          </a:p>
          <a:p>
            <a:pPr lvl="1"/>
            <a:r>
              <a:t>Body Level Two</a:t>
            </a:r>
          </a:p>
          <a:p>
            <a:pPr lvl="2"/>
            <a:r>
              <a:t>Body Level Three</a:t>
            </a:r>
          </a:p>
          <a:p>
            <a:pPr lvl="3"/>
            <a:r>
              <a:t>Body Level Four</a:t>
            </a:r>
          </a:p>
          <a:p>
            <a:pPr lvl="4"/>
            <a:r>
              <a:t>Body Level Five</a:t>
            </a:r>
          </a:p>
        </p:txBody>
      </p:sp>
      <p:sp>
        <p:nvSpPr>
          <p:cNvPr id="562" name="Shape 562"/>
          <p:cNvSpPr>
            <a:spLocks noGrp="1"/>
          </p:cNvSpPr>
          <p:nvPr>
            <p:ph type="sldNum" sz="quarter" idx="2"/>
          </p:nvPr>
        </p:nvSpPr>
        <p:spPr>
          <a:xfrm>
            <a:off x="10522500" y="540180"/>
            <a:ext cx="498283" cy="523237"/>
          </a:xfrm>
          <a:prstGeom prst="rect">
            <a:avLst/>
          </a:prstGeom>
        </p:spPr>
        <p:txBody>
          <a:bodyPr lIns="45718" tIns="45718" rIns="45718" bIns="45718"/>
          <a:lstStyle/>
          <a:p>
            <a:fld id="{86CB4B4D-7CA3-9044-876B-883B54F8677D}" type="slidenum">
              <a:t>‹#›</a:t>
            </a:fld>
            <a:endParaRPr/>
          </a:p>
        </p:txBody>
      </p:sp>
    </p:spTree>
  </p:cSld>
  <p:clrMapOvr>
    <a:masterClrMapping/>
  </p:clrMapOvr>
  <p:transition spd="med"/>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type="tx">
  <p:cSld name="Title Slide">
    <p:spTree>
      <p:nvGrpSpPr>
        <p:cNvPr id="1" name=""/>
        <p:cNvGrpSpPr/>
        <p:nvPr/>
      </p:nvGrpSpPr>
      <p:grpSpPr>
        <a:xfrm>
          <a:off x="0" y="0"/>
          <a:ext cx="0" cy="0"/>
          <a:chOff x="0" y="0"/>
          <a:chExt cx="0" cy="0"/>
        </a:xfrm>
      </p:grpSpPr>
      <p:pic>
        <p:nvPicPr>
          <p:cNvPr id="569" name="image2.png"/>
          <p:cNvPicPr>
            <a:picLocks noChangeAspect="1"/>
          </p:cNvPicPr>
          <p:nvPr/>
        </p:nvPicPr>
        <p:blipFill>
          <a:blip r:embed="rId2">
            <a:extLst/>
          </a:blip>
          <a:srcRect l="3613"/>
          <a:stretch>
            <a:fillRect/>
          </a:stretch>
        </p:blipFill>
        <p:spPr>
          <a:xfrm>
            <a:off x="0" y="2669684"/>
            <a:ext cx="4037013" cy="4188316"/>
          </a:xfrm>
          <a:prstGeom prst="rect">
            <a:avLst/>
          </a:prstGeom>
          <a:ln w="12700">
            <a:miter lim="400000"/>
          </a:ln>
        </p:spPr>
      </p:pic>
      <p:pic>
        <p:nvPicPr>
          <p:cNvPr id="570" name="image3.png"/>
          <p:cNvPicPr>
            <a:picLocks noChangeAspect="1"/>
          </p:cNvPicPr>
          <p:nvPr/>
        </p:nvPicPr>
        <p:blipFill>
          <a:blip r:embed="rId3">
            <a:extLst/>
          </a:blip>
          <a:srcRect l="35640"/>
          <a:stretch>
            <a:fillRect/>
          </a:stretch>
        </p:blipFill>
        <p:spPr>
          <a:xfrm>
            <a:off x="-1" y="2892346"/>
            <a:ext cx="1522414" cy="2365454"/>
          </a:xfrm>
          <a:prstGeom prst="rect">
            <a:avLst/>
          </a:prstGeom>
          <a:ln w="12700">
            <a:miter lim="400000"/>
          </a:ln>
        </p:spPr>
      </p:pic>
      <p:sp>
        <p:nvSpPr>
          <p:cNvPr id="571" name="Shape 571"/>
          <p:cNvSpPr/>
          <p:nvPr/>
        </p:nvSpPr>
        <p:spPr>
          <a:xfrm>
            <a:off x="8609011" y="1676400"/>
            <a:ext cx="2819401" cy="2819400"/>
          </a:xfrm>
          <a:prstGeom prst="ellipse">
            <a:avLst/>
          </a:prstGeom>
          <a:gradFill>
            <a:gsLst>
              <a:gs pos="0">
                <a:srgbClr val="50B9C1">
                  <a:alpha val="7000"/>
                </a:srgbClr>
              </a:gs>
              <a:gs pos="36000">
                <a:srgbClr val="50B9C1">
                  <a:alpha val="6000"/>
                </a:srgbClr>
              </a:gs>
              <a:gs pos="69000">
                <a:srgbClr val="50B9C1">
                  <a:alpha val="0"/>
                </a:srgbClr>
              </a:gs>
            </a:gsLst>
            <a:path path="circle">
              <a:fillToRect l="37721" t="-19636" r="62278" b="119636"/>
            </a:path>
          </a:gradFill>
          <a:ln w="12700">
            <a:miter lim="400000"/>
          </a:ln>
        </p:spPr>
        <p:txBody>
          <a:bodyPr lIns="45718" tIns="45718" rIns="45718" bIns="45718"/>
          <a:lstStyle/>
          <a:p>
            <a:pPr>
              <a:defRPr>
                <a:latin typeface="Century Gothic"/>
                <a:ea typeface="Century Gothic"/>
                <a:cs typeface="Century Gothic"/>
                <a:sym typeface="Century Gothic"/>
              </a:defRPr>
            </a:pPr>
            <a:endParaRPr/>
          </a:p>
        </p:txBody>
      </p:sp>
      <p:pic>
        <p:nvPicPr>
          <p:cNvPr id="572" name="image4.png"/>
          <p:cNvPicPr>
            <a:picLocks noChangeAspect="1"/>
          </p:cNvPicPr>
          <p:nvPr/>
        </p:nvPicPr>
        <p:blipFill>
          <a:blip r:embed="rId4">
            <a:extLst/>
          </a:blip>
          <a:srcRect t="28812"/>
          <a:stretch>
            <a:fillRect/>
          </a:stretch>
        </p:blipFill>
        <p:spPr>
          <a:xfrm>
            <a:off x="7999411" y="-1"/>
            <a:ext cx="1603388" cy="1141408"/>
          </a:xfrm>
          <a:prstGeom prst="rect">
            <a:avLst/>
          </a:prstGeom>
          <a:ln w="12700">
            <a:miter lim="400000"/>
          </a:ln>
        </p:spPr>
      </p:pic>
      <p:pic>
        <p:nvPicPr>
          <p:cNvPr id="573" name="image5.png"/>
          <p:cNvPicPr>
            <a:picLocks noChangeAspect="1"/>
          </p:cNvPicPr>
          <p:nvPr/>
        </p:nvPicPr>
        <p:blipFill>
          <a:blip r:embed="rId5">
            <a:extLst/>
          </a:blip>
          <a:srcRect b="23320"/>
          <a:stretch>
            <a:fillRect/>
          </a:stretch>
        </p:blipFill>
        <p:spPr>
          <a:xfrm>
            <a:off x="8605877" y="6096000"/>
            <a:ext cx="993735" cy="762000"/>
          </a:xfrm>
          <a:prstGeom prst="rect">
            <a:avLst/>
          </a:prstGeom>
          <a:ln w="12700">
            <a:miter lim="400000"/>
          </a:ln>
        </p:spPr>
      </p:pic>
      <p:sp>
        <p:nvSpPr>
          <p:cNvPr id="574" name="Shape 574"/>
          <p:cNvSpPr/>
          <p:nvPr/>
        </p:nvSpPr>
        <p:spPr>
          <a:xfrm>
            <a:off x="10437811" y="0"/>
            <a:ext cx="685801" cy="1143000"/>
          </a:xfrm>
          <a:prstGeom prst="rect">
            <a:avLst/>
          </a:prstGeom>
          <a:solidFill>
            <a:schemeClr val="accent1"/>
          </a:solidFill>
          <a:ln w="12700">
            <a:miter lim="400000"/>
          </a:ln>
          <a:effectLst>
            <a:outerShdw blurRad="38100" dist="25400" dir="5400000" rotWithShape="0">
              <a:srgbClr val="000000">
                <a:alpha val="45000"/>
              </a:srgbClr>
            </a:outerShdw>
          </a:effectLst>
        </p:spPr>
        <p:txBody>
          <a:bodyPr lIns="45718" tIns="45718" rIns="45718" bIns="45718"/>
          <a:lstStyle/>
          <a:p>
            <a:pPr>
              <a:defRPr>
                <a:latin typeface="Century Gothic"/>
                <a:ea typeface="Century Gothic"/>
                <a:cs typeface="Century Gothic"/>
                <a:sym typeface="Century Gothic"/>
              </a:defRPr>
            </a:pPr>
            <a:endParaRPr/>
          </a:p>
        </p:txBody>
      </p:sp>
      <p:sp>
        <p:nvSpPr>
          <p:cNvPr id="575" name="Shape 575"/>
          <p:cNvSpPr>
            <a:spLocks noGrp="1"/>
          </p:cNvSpPr>
          <p:nvPr>
            <p:ph type="title"/>
          </p:nvPr>
        </p:nvSpPr>
        <p:spPr>
          <a:xfrm>
            <a:off x="1154954" y="1447800"/>
            <a:ext cx="8825660" cy="3329581"/>
          </a:xfrm>
          <a:prstGeom prst="rect">
            <a:avLst/>
          </a:prstGeom>
          <a:extLst>
            <a:ext uri="{C572A759-6A51-4108-AA02-DFA0A04FC94B}">
              <ma14:wrappingTextBoxFlag xmlns:ma14="http://schemas.microsoft.com/office/mac/drawingml/2011/main" xmlns="" val="1"/>
            </a:ext>
          </a:extLst>
        </p:spPr>
        <p:txBody>
          <a:bodyPr lIns="45719" tIns="45719" rIns="45719" bIns="45719" anchor="b"/>
          <a:lstStyle>
            <a:lvl1pPr>
              <a:defRPr sz="7200"/>
            </a:lvl1pPr>
          </a:lstStyle>
          <a:p>
            <a:r>
              <a:t>Click to edit Master title style</a:t>
            </a:r>
          </a:p>
        </p:txBody>
      </p:sp>
      <p:sp>
        <p:nvSpPr>
          <p:cNvPr id="576" name="Shape 576"/>
          <p:cNvSpPr>
            <a:spLocks noGrp="1"/>
          </p:cNvSpPr>
          <p:nvPr>
            <p:ph type="body" sz="quarter" idx="1"/>
          </p:nvPr>
        </p:nvSpPr>
        <p:spPr>
          <a:xfrm>
            <a:off x="1154954" y="4777380"/>
            <a:ext cx="8825660" cy="861421"/>
          </a:xfrm>
          <a:prstGeom prst="rect">
            <a:avLst/>
          </a:prstGeom>
          <a:extLst>
            <a:ext uri="{C572A759-6A51-4108-AA02-DFA0A04FC94B}">
              <ma14:wrappingTextBoxFlag xmlns:ma14="http://schemas.microsoft.com/office/mac/drawingml/2011/main" xmlns="" val="1"/>
            </a:ext>
          </a:extLst>
        </p:spPr>
        <p:txBody>
          <a:bodyPr lIns="45719" tIns="45719" rIns="45719" bIns="45719"/>
          <a:lstStyle>
            <a:lvl1pPr marL="0" indent="0">
              <a:buClrTx/>
              <a:buSzTx/>
              <a:buFontTx/>
              <a:buNone/>
              <a:defRPr cap="all">
                <a:solidFill>
                  <a:srgbClr val="8AD0D6"/>
                </a:solidFill>
              </a:defRPr>
            </a:lvl1pPr>
          </a:lstStyle>
          <a:p>
            <a:r>
              <a:t>Click to edit Master subtitle style</a:t>
            </a:r>
          </a:p>
        </p:txBody>
      </p:sp>
      <p:sp>
        <p:nvSpPr>
          <p:cNvPr id="577" name="Shape 577"/>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x">
  <p:cSld name="Section Header">
    <p:spTree>
      <p:nvGrpSpPr>
        <p:cNvPr id="1" name=""/>
        <p:cNvGrpSpPr/>
        <p:nvPr/>
      </p:nvGrpSpPr>
      <p:grpSpPr>
        <a:xfrm>
          <a:off x="0" y="0"/>
          <a:ext cx="0" cy="0"/>
          <a:chOff x="0" y="0"/>
          <a:chExt cx="0" cy="0"/>
        </a:xfrm>
      </p:grpSpPr>
      <p:pic>
        <p:nvPicPr>
          <p:cNvPr id="599" name="image2.png"/>
          <p:cNvPicPr>
            <a:picLocks noChangeAspect="1"/>
          </p:cNvPicPr>
          <p:nvPr/>
        </p:nvPicPr>
        <p:blipFill>
          <a:blip r:embed="rId2">
            <a:extLst/>
          </a:blip>
          <a:srcRect l="3613"/>
          <a:stretch>
            <a:fillRect/>
          </a:stretch>
        </p:blipFill>
        <p:spPr>
          <a:xfrm>
            <a:off x="0" y="2669684"/>
            <a:ext cx="4037013" cy="4188316"/>
          </a:xfrm>
          <a:prstGeom prst="rect">
            <a:avLst/>
          </a:prstGeom>
          <a:ln w="12700">
            <a:miter lim="400000"/>
          </a:ln>
        </p:spPr>
      </p:pic>
      <p:pic>
        <p:nvPicPr>
          <p:cNvPr id="600" name="image3.png"/>
          <p:cNvPicPr>
            <a:picLocks noChangeAspect="1"/>
          </p:cNvPicPr>
          <p:nvPr/>
        </p:nvPicPr>
        <p:blipFill>
          <a:blip r:embed="rId3">
            <a:extLst/>
          </a:blip>
          <a:srcRect l="35640"/>
          <a:stretch>
            <a:fillRect/>
          </a:stretch>
        </p:blipFill>
        <p:spPr>
          <a:xfrm>
            <a:off x="-1" y="2892346"/>
            <a:ext cx="1522414" cy="2365454"/>
          </a:xfrm>
          <a:prstGeom prst="rect">
            <a:avLst/>
          </a:prstGeom>
          <a:ln w="12700">
            <a:miter lim="400000"/>
          </a:ln>
        </p:spPr>
      </p:pic>
      <p:sp>
        <p:nvSpPr>
          <p:cNvPr id="601" name="Shape 601"/>
          <p:cNvSpPr/>
          <p:nvPr/>
        </p:nvSpPr>
        <p:spPr>
          <a:xfrm>
            <a:off x="8609011" y="1676400"/>
            <a:ext cx="2819401" cy="2819400"/>
          </a:xfrm>
          <a:prstGeom prst="ellipse">
            <a:avLst/>
          </a:prstGeom>
          <a:gradFill>
            <a:gsLst>
              <a:gs pos="0">
                <a:srgbClr val="50B9C1">
                  <a:alpha val="7000"/>
                </a:srgbClr>
              </a:gs>
              <a:gs pos="36000">
                <a:srgbClr val="50B9C1">
                  <a:alpha val="6000"/>
                </a:srgbClr>
              </a:gs>
              <a:gs pos="69000">
                <a:srgbClr val="50B9C1">
                  <a:alpha val="0"/>
                </a:srgbClr>
              </a:gs>
            </a:gsLst>
            <a:path path="circle">
              <a:fillToRect l="37721" t="-19636" r="62278" b="119636"/>
            </a:path>
          </a:gradFill>
          <a:ln w="12700">
            <a:miter lim="400000"/>
          </a:ln>
        </p:spPr>
        <p:txBody>
          <a:bodyPr lIns="45718" tIns="45718" rIns="45718" bIns="45718"/>
          <a:lstStyle/>
          <a:p>
            <a:pPr>
              <a:defRPr>
                <a:latin typeface="Century Gothic"/>
                <a:ea typeface="Century Gothic"/>
                <a:cs typeface="Century Gothic"/>
                <a:sym typeface="Century Gothic"/>
              </a:defRPr>
            </a:pPr>
            <a:endParaRPr/>
          </a:p>
        </p:txBody>
      </p:sp>
      <p:pic>
        <p:nvPicPr>
          <p:cNvPr id="602" name="image4.png"/>
          <p:cNvPicPr>
            <a:picLocks noChangeAspect="1"/>
          </p:cNvPicPr>
          <p:nvPr/>
        </p:nvPicPr>
        <p:blipFill>
          <a:blip r:embed="rId4">
            <a:extLst/>
          </a:blip>
          <a:srcRect t="28812"/>
          <a:stretch>
            <a:fillRect/>
          </a:stretch>
        </p:blipFill>
        <p:spPr>
          <a:xfrm>
            <a:off x="7999411" y="-1"/>
            <a:ext cx="1603388" cy="1141408"/>
          </a:xfrm>
          <a:prstGeom prst="rect">
            <a:avLst/>
          </a:prstGeom>
          <a:ln w="12700">
            <a:miter lim="400000"/>
          </a:ln>
        </p:spPr>
      </p:pic>
      <p:pic>
        <p:nvPicPr>
          <p:cNvPr id="603" name="image5.png"/>
          <p:cNvPicPr>
            <a:picLocks noChangeAspect="1"/>
          </p:cNvPicPr>
          <p:nvPr/>
        </p:nvPicPr>
        <p:blipFill>
          <a:blip r:embed="rId5">
            <a:extLst/>
          </a:blip>
          <a:srcRect b="23320"/>
          <a:stretch>
            <a:fillRect/>
          </a:stretch>
        </p:blipFill>
        <p:spPr>
          <a:xfrm>
            <a:off x="8605877" y="6096000"/>
            <a:ext cx="993735" cy="762000"/>
          </a:xfrm>
          <a:prstGeom prst="rect">
            <a:avLst/>
          </a:prstGeom>
          <a:ln w="12700">
            <a:miter lim="400000"/>
          </a:ln>
        </p:spPr>
      </p:pic>
      <p:sp>
        <p:nvSpPr>
          <p:cNvPr id="604" name="Shape 604"/>
          <p:cNvSpPr/>
          <p:nvPr/>
        </p:nvSpPr>
        <p:spPr>
          <a:xfrm>
            <a:off x="10437811" y="0"/>
            <a:ext cx="685801" cy="1143000"/>
          </a:xfrm>
          <a:prstGeom prst="rect">
            <a:avLst/>
          </a:prstGeom>
          <a:solidFill>
            <a:schemeClr val="accent1"/>
          </a:solidFill>
          <a:ln w="12700">
            <a:miter lim="400000"/>
          </a:ln>
          <a:effectLst>
            <a:outerShdw blurRad="38100" dist="25400" dir="5400000" rotWithShape="0">
              <a:srgbClr val="000000">
                <a:alpha val="45000"/>
              </a:srgbClr>
            </a:outerShdw>
          </a:effectLst>
        </p:spPr>
        <p:txBody>
          <a:bodyPr lIns="45718" tIns="45718" rIns="45718" bIns="45718"/>
          <a:lstStyle/>
          <a:p>
            <a:pPr>
              <a:defRPr>
                <a:latin typeface="Century Gothic"/>
                <a:ea typeface="Century Gothic"/>
                <a:cs typeface="Century Gothic"/>
                <a:sym typeface="Century Gothic"/>
              </a:defRPr>
            </a:pPr>
            <a:endParaRPr/>
          </a:p>
        </p:txBody>
      </p:sp>
      <p:sp>
        <p:nvSpPr>
          <p:cNvPr id="605" name="Shape 605"/>
          <p:cNvSpPr>
            <a:spLocks noGrp="1"/>
          </p:cNvSpPr>
          <p:nvPr>
            <p:ph type="title"/>
          </p:nvPr>
        </p:nvSpPr>
        <p:spPr>
          <a:xfrm>
            <a:off x="1154955" y="2861733"/>
            <a:ext cx="8825658" cy="1915648"/>
          </a:xfrm>
          <a:prstGeom prst="rect">
            <a:avLst/>
          </a:prstGeom>
          <a:extLst>
            <a:ext uri="{C572A759-6A51-4108-AA02-DFA0A04FC94B}">
              <ma14:wrappingTextBoxFlag xmlns:ma14="http://schemas.microsoft.com/office/mac/drawingml/2011/main" xmlns="" val="1"/>
            </a:ext>
          </a:extLst>
        </p:spPr>
        <p:txBody>
          <a:bodyPr lIns="45719" tIns="45719" rIns="45719" bIns="45719" anchor="b"/>
          <a:lstStyle>
            <a:lvl1pPr>
              <a:defRPr sz="4000"/>
            </a:lvl1pPr>
          </a:lstStyle>
          <a:p>
            <a:r>
              <a:t>Click to edit Master title style</a:t>
            </a:r>
          </a:p>
        </p:txBody>
      </p:sp>
      <p:sp>
        <p:nvSpPr>
          <p:cNvPr id="606" name="Shape 606"/>
          <p:cNvSpPr>
            <a:spLocks noGrp="1"/>
          </p:cNvSpPr>
          <p:nvPr>
            <p:ph type="body" sz="quarter" idx="1"/>
          </p:nvPr>
        </p:nvSpPr>
        <p:spPr>
          <a:xfrm>
            <a:off x="1154954" y="4777380"/>
            <a:ext cx="8825660" cy="860401"/>
          </a:xfrm>
          <a:prstGeom prst="rect">
            <a:avLst/>
          </a:prstGeom>
          <a:extLst>
            <a:ext uri="{C572A759-6A51-4108-AA02-DFA0A04FC94B}">
              <ma14:wrappingTextBoxFlag xmlns:ma14="http://schemas.microsoft.com/office/mac/drawingml/2011/main" xmlns="" val="1"/>
            </a:ext>
          </a:extLst>
        </p:spPr>
        <p:txBody>
          <a:bodyPr lIns="45719" tIns="45719" rIns="45719" bIns="45719"/>
          <a:lstStyle>
            <a:lvl1pPr marL="0" indent="0">
              <a:buClrTx/>
              <a:buSzTx/>
              <a:buFontTx/>
              <a:buNone/>
              <a:defRPr cap="all">
                <a:solidFill>
                  <a:srgbClr val="8AD0D6"/>
                </a:solidFill>
              </a:defRPr>
            </a:lvl1pPr>
          </a:lstStyle>
          <a:p>
            <a:r>
              <a:t>Edit Master text styles</a:t>
            </a:r>
          </a:p>
        </p:txBody>
      </p:sp>
      <p:sp>
        <p:nvSpPr>
          <p:cNvPr id="607" name="Shape 607"/>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type="tx">
  <p:cSld name="Two Content">
    <p:spTree>
      <p:nvGrpSpPr>
        <p:cNvPr id="1" name=""/>
        <p:cNvGrpSpPr/>
        <p:nvPr/>
      </p:nvGrpSpPr>
      <p:grpSpPr>
        <a:xfrm>
          <a:off x="0" y="0"/>
          <a:ext cx="0" cy="0"/>
          <a:chOff x="0" y="0"/>
          <a:chExt cx="0" cy="0"/>
        </a:xfrm>
      </p:grpSpPr>
      <p:pic>
        <p:nvPicPr>
          <p:cNvPr id="614" name="image2.png"/>
          <p:cNvPicPr>
            <a:picLocks noChangeAspect="1"/>
          </p:cNvPicPr>
          <p:nvPr/>
        </p:nvPicPr>
        <p:blipFill>
          <a:blip r:embed="rId2">
            <a:extLst/>
          </a:blip>
          <a:srcRect l="3613"/>
          <a:stretch>
            <a:fillRect/>
          </a:stretch>
        </p:blipFill>
        <p:spPr>
          <a:xfrm>
            <a:off x="0" y="2669684"/>
            <a:ext cx="4037013" cy="4188316"/>
          </a:xfrm>
          <a:prstGeom prst="rect">
            <a:avLst/>
          </a:prstGeom>
          <a:ln w="12700">
            <a:miter lim="400000"/>
          </a:ln>
        </p:spPr>
      </p:pic>
      <p:pic>
        <p:nvPicPr>
          <p:cNvPr id="615" name="image3.png"/>
          <p:cNvPicPr>
            <a:picLocks noChangeAspect="1"/>
          </p:cNvPicPr>
          <p:nvPr/>
        </p:nvPicPr>
        <p:blipFill>
          <a:blip r:embed="rId3">
            <a:extLst/>
          </a:blip>
          <a:srcRect l="35640"/>
          <a:stretch>
            <a:fillRect/>
          </a:stretch>
        </p:blipFill>
        <p:spPr>
          <a:xfrm>
            <a:off x="-1" y="2892346"/>
            <a:ext cx="1522414" cy="2365454"/>
          </a:xfrm>
          <a:prstGeom prst="rect">
            <a:avLst/>
          </a:prstGeom>
          <a:ln w="12700">
            <a:miter lim="400000"/>
          </a:ln>
        </p:spPr>
      </p:pic>
      <p:sp>
        <p:nvSpPr>
          <p:cNvPr id="616" name="Shape 616"/>
          <p:cNvSpPr/>
          <p:nvPr/>
        </p:nvSpPr>
        <p:spPr>
          <a:xfrm>
            <a:off x="8609011" y="1676400"/>
            <a:ext cx="2819401" cy="2819400"/>
          </a:xfrm>
          <a:prstGeom prst="ellipse">
            <a:avLst/>
          </a:prstGeom>
          <a:gradFill>
            <a:gsLst>
              <a:gs pos="0">
                <a:srgbClr val="50B9C1">
                  <a:alpha val="7000"/>
                </a:srgbClr>
              </a:gs>
              <a:gs pos="36000">
                <a:srgbClr val="50B9C1">
                  <a:alpha val="6000"/>
                </a:srgbClr>
              </a:gs>
              <a:gs pos="69000">
                <a:srgbClr val="50B9C1">
                  <a:alpha val="0"/>
                </a:srgbClr>
              </a:gs>
            </a:gsLst>
            <a:path path="circle">
              <a:fillToRect l="37721" t="-19636" r="62278" b="119636"/>
            </a:path>
          </a:gradFill>
          <a:ln w="12700">
            <a:miter lim="400000"/>
          </a:ln>
        </p:spPr>
        <p:txBody>
          <a:bodyPr lIns="45718" tIns="45718" rIns="45718" bIns="45718"/>
          <a:lstStyle/>
          <a:p>
            <a:pPr>
              <a:defRPr>
                <a:latin typeface="Century Gothic"/>
                <a:ea typeface="Century Gothic"/>
                <a:cs typeface="Century Gothic"/>
                <a:sym typeface="Century Gothic"/>
              </a:defRPr>
            </a:pPr>
            <a:endParaRPr/>
          </a:p>
        </p:txBody>
      </p:sp>
      <p:pic>
        <p:nvPicPr>
          <p:cNvPr id="617" name="image4.png"/>
          <p:cNvPicPr>
            <a:picLocks noChangeAspect="1"/>
          </p:cNvPicPr>
          <p:nvPr/>
        </p:nvPicPr>
        <p:blipFill>
          <a:blip r:embed="rId4">
            <a:extLst/>
          </a:blip>
          <a:srcRect t="28812"/>
          <a:stretch>
            <a:fillRect/>
          </a:stretch>
        </p:blipFill>
        <p:spPr>
          <a:xfrm>
            <a:off x="7999411" y="-1"/>
            <a:ext cx="1603388" cy="1141408"/>
          </a:xfrm>
          <a:prstGeom prst="rect">
            <a:avLst/>
          </a:prstGeom>
          <a:ln w="12700">
            <a:miter lim="400000"/>
          </a:ln>
        </p:spPr>
      </p:pic>
      <p:pic>
        <p:nvPicPr>
          <p:cNvPr id="618" name="image5.png"/>
          <p:cNvPicPr>
            <a:picLocks noChangeAspect="1"/>
          </p:cNvPicPr>
          <p:nvPr/>
        </p:nvPicPr>
        <p:blipFill>
          <a:blip r:embed="rId5">
            <a:extLst/>
          </a:blip>
          <a:srcRect b="23320"/>
          <a:stretch>
            <a:fillRect/>
          </a:stretch>
        </p:blipFill>
        <p:spPr>
          <a:xfrm>
            <a:off x="8605877" y="6096000"/>
            <a:ext cx="993735" cy="762000"/>
          </a:xfrm>
          <a:prstGeom prst="rect">
            <a:avLst/>
          </a:prstGeom>
          <a:ln w="12700">
            <a:miter lim="400000"/>
          </a:ln>
        </p:spPr>
      </p:pic>
      <p:sp>
        <p:nvSpPr>
          <p:cNvPr id="619" name="Shape 619"/>
          <p:cNvSpPr/>
          <p:nvPr/>
        </p:nvSpPr>
        <p:spPr>
          <a:xfrm>
            <a:off x="10437811" y="0"/>
            <a:ext cx="685801" cy="1143000"/>
          </a:xfrm>
          <a:prstGeom prst="rect">
            <a:avLst/>
          </a:prstGeom>
          <a:solidFill>
            <a:schemeClr val="accent1"/>
          </a:solidFill>
          <a:ln w="12700">
            <a:miter lim="400000"/>
          </a:ln>
          <a:effectLst>
            <a:outerShdw blurRad="38100" dist="25400" dir="5400000" rotWithShape="0">
              <a:srgbClr val="000000">
                <a:alpha val="45000"/>
              </a:srgbClr>
            </a:outerShdw>
          </a:effectLst>
        </p:spPr>
        <p:txBody>
          <a:bodyPr lIns="45718" tIns="45718" rIns="45718" bIns="45718"/>
          <a:lstStyle/>
          <a:p>
            <a:pPr>
              <a:defRPr>
                <a:latin typeface="Century Gothic"/>
                <a:ea typeface="Century Gothic"/>
                <a:cs typeface="Century Gothic"/>
                <a:sym typeface="Century Gothic"/>
              </a:defRPr>
            </a:pPr>
            <a:endParaRPr/>
          </a:p>
        </p:txBody>
      </p:sp>
      <p:sp>
        <p:nvSpPr>
          <p:cNvPr id="620" name="Shape 620"/>
          <p:cNvSpPr>
            <a:spLocks noGrp="1"/>
          </p:cNvSpPr>
          <p:nvPr>
            <p:ph type="title"/>
          </p:nvPr>
        </p:nvSpPr>
        <p:spPr>
          <a:xfrm>
            <a:off x="646110" y="452718"/>
            <a:ext cx="9404724" cy="1400531"/>
          </a:xfrm>
          <a:prstGeom prst="rect">
            <a:avLst/>
          </a:prstGeom>
          <a:extLst>
            <a:ext uri="{C572A759-6A51-4108-AA02-DFA0A04FC94B}">
              <ma14:wrappingTextBoxFlag xmlns:ma14="http://schemas.microsoft.com/office/mac/drawingml/2011/main" xmlns="" val="1"/>
            </a:ext>
          </a:extLst>
        </p:spPr>
        <p:txBody>
          <a:bodyPr lIns="45719" tIns="45719" rIns="45719" bIns="45719"/>
          <a:lstStyle/>
          <a:p>
            <a:r>
              <a:t>Click to edit Master title style</a:t>
            </a:r>
          </a:p>
        </p:txBody>
      </p:sp>
      <p:sp>
        <p:nvSpPr>
          <p:cNvPr id="621" name="Shape 621"/>
          <p:cNvSpPr>
            <a:spLocks noGrp="1"/>
          </p:cNvSpPr>
          <p:nvPr>
            <p:ph type="body" sz="half" idx="1"/>
          </p:nvPr>
        </p:nvSpPr>
        <p:spPr>
          <a:xfrm>
            <a:off x="1103312" y="2060575"/>
            <a:ext cx="4396340" cy="4195763"/>
          </a:xfrm>
          <a:prstGeom prst="rect">
            <a:avLst/>
          </a:prstGeom>
          <a:extLst>
            <a:ext uri="{C572A759-6A51-4108-AA02-DFA0A04FC94B}">
              <ma14:wrappingTextBoxFlag xmlns:ma14="http://schemas.microsoft.com/office/mac/drawingml/2011/main" xmlns="" val="1"/>
            </a:ext>
          </a:extLst>
        </p:spPr>
        <p:txBody>
          <a:bodyPr lIns="45719" tIns="45719" rIns="45719" bIns="45719"/>
          <a:lstStyle>
            <a:lvl1pPr>
              <a:defRPr sz="1800"/>
            </a:lvl1pPr>
            <a:lvl2pPr marL="778668" indent="-321468">
              <a:defRPr sz="1800"/>
            </a:lvl2pPr>
            <a:lvl3pPr marL="1208314" indent="-293914">
              <a:defRPr sz="1800"/>
            </a:lvl3pPr>
            <a:lvl4pPr marL="1714500" indent="-342900">
              <a:defRPr sz="1800"/>
            </a:lvl4pPr>
            <a:lvl5pPr marL="2171700" indent="-342900">
              <a:defRPr sz="1800"/>
            </a:lvl5pPr>
          </a:lstStyle>
          <a:p>
            <a:r>
              <a:t>Edit Master text styles</a:t>
            </a:r>
          </a:p>
          <a:p>
            <a:pPr lvl="1"/>
            <a:r>
              <a:t>Second level</a:t>
            </a:r>
          </a:p>
          <a:p>
            <a:pPr lvl="2"/>
            <a:r>
              <a:t>Third level</a:t>
            </a:r>
          </a:p>
          <a:p>
            <a:pPr lvl="3"/>
            <a:r>
              <a:t>Fourth level</a:t>
            </a:r>
          </a:p>
          <a:p>
            <a:pPr lvl="4"/>
            <a:r>
              <a:t>Fifth level</a:t>
            </a:r>
          </a:p>
        </p:txBody>
      </p:sp>
      <p:sp>
        <p:nvSpPr>
          <p:cNvPr id="622" name="Shape 622"/>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type="tx">
  <p:cSld name="Comparison">
    <p:spTree>
      <p:nvGrpSpPr>
        <p:cNvPr id="1" name=""/>
        <p:cNvGrpSpPr/>
        <p:nvPr/>
      </p:nvGrpSpPr>
      <p:grpSpPr>
        <a:xfrm>
          <a:off x="0" y="0"/>
          <a:ext cx="0" cy="0"/>
          <a:chOff x="0" y="0"/>
          <a:chExt cx="0" cy="0"/>
        </a:xfrm>
      </p:grpSpPr>
      <p:pic>
        <p:nvPicPr>
          <p:cNvPr id="629" name="image2.png"/>
          <p:cNvPicPr>
            <a:picLocks noChangeAspect="1"/>
          </p:cNvPicPr>
          <p:nvPr/>
        </p:nvPicPr>
        <p:blipFill>
          <a:blip r:embed="rId2">
            <a:extLst/>
          </a:blip>
          <a:srcRect l="3613"/>
          <a:stretch>
            <a:fillRect/>
          </a:stretch>
        </p:blipFill>
        <p:spPr>
          <a:xfrm>
            <a:off x="0" y="2669684"/>
            <a:ext cx="4037013" cy="4188316"/>
          </a:xfrm>
          <a:prstGeom prst="rect">
            <a:avLst/>
          </a:prstGeom>
          <a:ln w="12700">
            <a:miter lim="400000"/>
          </a:ln>
        </p:spPr>
      </p:pic>
      <p:pic>
        <p:nvPicPr>
          <p:cNvPr id="630" name="image3.png"/>
          <p:cNvPicPr>
            <a:picLocks noChangeAspect="1"/>
          </p:cNvPicPr>
          <p:nvPr/>
        </p:nvPicPr>
        <p:blipFill>
          <a:blip r:embed="rId3">
            <a:extLst/>
          </a:blip>
          <a:srcRect l="35640"/>
          <a:stretch>
            <a:fillRect/>
          </a:stretch>
        </p:blipFill>
        <p:spPr>
          <a:xfrm>
            <a:off x="-1" y="2892346"/>
            <a:ext cx="1522414" cy="2365454"/>
          </a:xfrm>
          <a:prstGeom prst="rect">
            <a:avLst/>
          </a:prstGeom>
          <a:ln w="12700">
            <a:miter lim="400000"/>
          </a:ln>
        </p:spPr>
      </p:pic>
      <p:sp>
        <p:nvSpPr>
          <p:cNvPr id="631" name="Shape 631"/>
          <p:cNvSpPr/>
          <p:nvPr/>
        </p:nvSpPr>
        <p:spPr>
          <a:xfrm>
            <a:off x="8609011" y="1676400"/>
            <a:ext cx="2819401" cy="2819400"/>
          </a:xfrm>
          <a:prstGeom prst="ellipse">
            <a:avLst/>
          </a:prstGeom>
          <a:gradFill>
            <a:gsLst>
              <a:gs pos="0">
                <a:srgbClr val="50B9C1">
                  <a:alpha val="7000"/>
                </a:srgbClr>
              </a:gs>
              <a:gs pos="36000">
                <a:srgbClr val="50B9C1">
                  <a:alpha val="6000"/>
                </a:srgbClr>
              </a:gs>
              <a:gs pos="69000">
                <a:srgbClr val="50B9C1">
                  <a:alpha val="0"/>
                </a:srgbClr>
              </a:gs>
            </a:gsLst>
            <a:path path="circle">
              <a:fillToRect l="37721" t="-19636" r="62278" b="119636"/>
            </a:path>
          </a:gradFill>
          <a:ln w="12700">
            <a:miter lim="400000"/>
          </a:ln>
        </p:spPr>
        <p:txBody>
          <a:bodyPr lIns="45718" tIns="45718" rIns="45718" bIns="45718"/>
          <a:lstStyle/>
          <a:p>
            <a:pPr>
              <a:defRPr>
                <a:latin typeface="Century Gothic"/>
                <a:ea typeface="Century Gothic"/>
                <a:cs typeface="Century Gothic"/>
                <a:sym typeface="Century Gothic"/>
              </a:defRPr>
            </a:pPr>
            <a:endParaRPr/>
          </a:p>
        </p:txBody>
      </p:sp>
      <p:pic>
        <p:nvPicPr>
          <p:cNvPr id="632" name="image4.png"/>
          <p:cNvPicPr>
            <a:picLocks noChangeAspect="1"/>
          </p:cNvPicPr>
          <p:nvPr/>
        </p:nvPicPr>
        <p:blipFill>
          <a:blip r:embed="rId4">
            <a:extLst/>
          </a:blip>
          <a:srcRect t="28812"/>
          <a:stretch>
            <a:fillRect/>
          </a:stretch>
        </p:blipFill>
        <p:spPr>
          <a:xfrm>
            <a:off x="7999411" y="-1"/>
            <a:ext cx="1603388" cy="1141408"/>
          </a:xfrm>
          <a:prstGeom prst="rect">
            <a:avLst/>
          </a:prstGeom>
          <a:ln w="12700">
            <a:miter lim="400000"/>
          </a:ln>
        </p:spPr>
      </p:pic>
      <p:pic>
        <p:nvPicPr>
          <p:cNvPr id="633" name="image5.png"/>
          <p:cNvPicPr>
            <a:picLocks noChangeAspect="1"/>
          </p:cNvPicPr>
          <p:nvPr/>
        </p:nvPicPr>
        <p:blipFill>
          <a:blip r:embed="rId5">
            <a:extLst/>
          </a:blip>
          <a:srcRect b="23320"/>
          <a:stretch>
            <a:fillRect/>
          </a:stretch>
        </p:blipFill>
        <p:spPr>
          <a:xfrm>
            <a:off x="8605877" y="6096000"/>
            <a:ext cx="993735" cy="762000"/>
          </a:xfrm>
          <a:prstGeom prst="rect">
            <a:avLst/>
          </a:prstGeom>
          <a:ln w="12700">
            <a:miter lim="400000"/>
          </a:ln>
        </p:spPr>
      </p:pic>
      <p:sp>
        <p:nvSpPr>
          <p:cNvPr id="634" name="Shape 634"/>
          <p:cNvSpPr/>
          <p:nvPr/>
        </p:nvSpPr>
        <p:spPr>
          <a:xfrm>
            <a:off x="10437811" y="0"/>
            <a:ext cx="685801" cy="1143000"/>
          </a:xfrm>
          <a:prstGeom prst="rect">
            <a:avLst/>
          </a:prstGeom>
          <a:solidFill>
            <a:schemeClr val="accent1"/>
          </a:solidFill>
          <a:ln w="12700">
            <a:miter lim="400000"/>
          </a:ln>
          <a:effectLst>
            <a:outerShdw blurRad="38100" dist="25400" dir="5400000" rotWithShape="0">
              <a:srgbClr val="000000">
                <a:alpha val="45000"/>
              </a:srgbClr>
            </a:outerShdw>
          </a:effectLst>
        </p:spPr>
        <p:txBody>
          <a:bodyPr lIns="45718" tIns="45718" rIns="45718" bIns="45718"/>
          <a:lstStyle/>
          <a:p>
            <a:pPr>
              <a:defRPr>
                <a:latin typeface="Century Gothic"/>
                <a:ea typeface="Century Gothic"/>
                <a:cs typeface="Century Gothic"/>
                <a:sym typeface="Century Gothic"/>
              </a:defRPr>
            </a:pPr>
            <a:endParaRPr/>
          </a:p>
        </p:txBody>
      </p:sp>
      <p:sp>
        <p:nvSpPr>
          <p:cNvPr id="635" name="Shape 635"/>
          <p:cNvSpPr>
            <a:spLocks noGrp="1"/>
          </p:cNvSpPr>
          <p:nvPr>
            <p:ph type="title"/>
          </p:nvPr>
        </p:nvSpPr>
        <p:spPr>
          <a:xfrm>
            <a:off x="646110" y="452718"/>
            <a:ext cx="9404724" cy="1400531"/>
          </a:xfrm>
          <a:prstGeom prst="rect">
            <a:avLst/>
          </a:prstGeom>
          <a:extLst>
            <a:ext uri="{C572A759-6A51-4108-AA02-DFA0A04FC94B}">
              <ma14:wrappingTextBoxFlag xmlns:ma14="http://schemas.microsoft.com/office/mac/drawingml/2011/main" xmlns="" val="1"/>
            </a:ext>
          </a:extLst>
        </p:spPr>
        <p:txBody>
          <a:bodyPr lIns="45719" tIns="45719" rIns="45719" bIns="45719"/>
          <a:lstStyle/>
          <a:p>
            <a:r>
              <a:t>Click to edit Master title style</a:t>
            </a:r>
          </a:p>
        </p:txBody>
      </p:sp>
      <p:sp>
        <p:nvSpPr>
          <p:cNvPr id="636" name="Shape 636"/>
          <p:cNvSpPr>
            <a:spLocks noGrp="1"/>
          </p:cNvSpPr>
          <p:nvPr>
            <p:ph type="body" sz="quarter" idx="1"/>
          </p:nvPr>
        </p:nvSpPr>
        <p:spPr>
          <a:xfrm>
            <a:off x="1103312" y="1905000"/>
            <a:ext cx="4396339" cy="576263"/>
          </a:xfrm>
          <a:prstGeom prst="rect">
            <a:avLst/>
          </a:prstGeom>
          <a:extLst>
            <a:ext uri="{C572A759-6A51-4108-AA02-DFA0A04FC94B}">
              <ma14:wrappingTextBoxFlag xmlns:ma14="http://schemas.microsoft.com/office/mac/drawingml/2011/main" xmlns="" val="1"/>
            </a:ext>
          </a:extLst>
        </p:spPr>
        <p:txBody>
          <a:bodyPr lIns="45719" tIns="45719" rIns="45719" bIns="45719" anchor="b"/>
          <a:lstStyle>
            <a:lvl1pPr marL="0" indent="0">
              <a:buClrTx/>
              <a:buSzTx/>
              <a:buFontTx/>
              <a:buNone/>
              <a:defRPr sz="2400">
                <a:solidFill>
                  <a:srgbClr val="8AD0D6"/>
                </a:solidFill>
              </a:defRPr>
            </a:lvl1pPr>
          </a:lstStyle>
          <a:p>
            <a:r>
              <a:t>Edit Master text styles</a:t>
            </a:r>
          </a:p>
        </p:txBody>
      </p:sp>
      <p:sp>
        <p:nvSpPr>
          <p:cNvPr id="637" name="Shape 637"/>
          <p:cNvSpPr>
            <a:spLocks noGrp="1"/>
          </p:cNvSpPr>
          <p:nvPr>
            <p:ph type="body" sz="quarter" idx="13"/>
          </p:nvPr>
        </p:nvSpPr>
        <p:spPr>
          <a:xfrm>
            <a:off x="5654495" y="1904999"/>
            <a:ext cx="4396340" cy="576264"/>
          </a:xfrm>
          <a:prstGeom prst="rect">
            <a:avLst/>
          </a:prstGeom>
        </p:spPr>
        <p:txBody>
          <a:bodyPr anchor="b"/>
          <a:lstStyle/>
          <a:p>
            <a:pPr marL="0" indent="0">
              <a:buClrTx/>
              <a:buSzTx/>
              <a:buFontTx/>
              <a:buNone/>
              <a:defRPr sz="2400">
                <a:solidFill>
                  <a:srgbClr val="8AD0D6"/>
                </a:solidFill>
              </a:defRPr>
            </a:pPr>
            <a:endParaRPr/>
          </a:p>
        </p:txBody>
      </p:sp>
      <p:sp>
        <p:nvSpPr>
          <p:cNvPr id="638" name="Shape 638"/>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type="tx">
  <p:cSld name="Title Only">
    <p:spTree>
      <p:nvGrpSpPr>
        <p:cNvPr id="1" name=""/>
        <p:cNvGrpSpPr/>
        <p:nvPr/>
      </p:nvGrpSpPr>
      <p:grpSpPr>
        <a:xfrm>
          <a:off x="0" y="0"/>
          <a:ext cx="0" cy="0"/>
          <a:chOff x="0" y="0"/>
          <a:chExt cx="0" cy="0"/>
        </a:xfrm>
      </p:grpSpPr>
      <p:pic>
        <p:nvPicPr>
          <p:cNvPr id="645" name="image2.png"/>
          <p:cNvPicPr>
            <a:picLocks noChangeAspect="1"/>
          </p:cNvPicPr>
          <p:nvPr/>
        </p:nvPicPr>
        <p:blipFill>
          <a:blip r:embed="rId2">
            <a:extLst/>
          </a:blip>
          <a:srcRect l="3613"/>
          <a:stretch>
            <a:fillRect/>
          </a:stretch>
        </p:blipFill>
        <p:spPr>
          <a:xfrm>
            <a:off x="0" y="2669684"/>
            <a:ext cx="4037013" cy="4188316"/>
          </a:xfrm>
          <a:prstGeom prst="rect">
            <a:avLst/>
          </a:prstGeom>
          <a:ln w="12700">
            <a:miter lim="400000"/>
          </a:ln>
        </p:spPr>
      </p:pic>
      <p:pic>
        <p:nvPicPr>
          <p:cNvPr id="646" name="image3.png"/>
          <p:cNvPicPr>
            <a:picLocks noChangeAspect="1"/>
          </p:cNvPicPr>
          <p:nvPr/>
        </p:nvPicPr>
        <p:blipFill>
          <a:blip r:embed="rId3">
            <a:extLst/>
          </a:blip>
          <a:srcRect l="35640"/>
          <a:stretch>
            <a:fillRect/>
          </a:stretch>
        </p:blipFill>
        <p:spPr>
          <a:xfrm>
            <a:off x="-1" y="2892346"/>
            <a:ext cx="1522414" cy="2365454"/>
          </a:xfrm>
          <a:prstGeom prst="rect">
            <a:avLst/>
          </a:prstGeom>
          <a:ln w="12700">
            <a:miter lim="400000"/>
          </a:ln>
        </p:spPr>
      </p:pic>
      <p:sp>
        <p:nvSpPr>
          <p:cNvPr id="647" name="Shape 647"/>
          <p:cNvSpPr/>
          <p:nvPr/>
        </p:nvSpPr>
        <p:spPr>
          <a:xfrm>
            <a:off x="8609011" y="1676400"/>
            <a:ext cx="2819401" cy="2819400"/>
          </a:xfrm>
          <a:prstGeom prst="ellipse">
            <a:avLst/>
          </a:prstGeom>
          <a:gradFill>
            <a:gsLst>
              <a:gs pos="0">
                <a:srgbClr val="50B9C1">
                  <a:alpha val="7000"/>
                </a:srgbClr>
              </a:gs>
              <a:gs pos="36000">
                <a:srgbClr val="50B9C1">
                  <a:alpha val="6000"/>
                </a:srgbClr>
              </a:gs>
              <a:gs pos="69000">
                <a:srgbClr val="50B9C1">
                  <a:alpha val="0"/>
                </a:srgbClr>
              </a:gs>
            </a:gsLst>
            <a:path path="circle">
              <a:fillToRect l="37721" t="-19636" r="62278" b="119636"/>
            </a:path>
          </a:gradFill>
          <a:ln w="12700">
            <a:miter lim="400000"/>
          </a:ln>
        </p:spPr>
        <p:txBody>
          <a:bodyPr lIns="45718" tIns="45718" rIns="45718" bIns="45718"/>
          <a:lstStyle/>
          <a:p>
            <a:pPr>
              <a:defRPr>
                <a:latin typeface="Century Gothic"/>
                <a:ea typeface="Century Gothic"/>
                <a:cs typeface="Century Gothic"/>
                <a:sym typeface="Century Gothic"/>
              </a:defRPr>
            </a:pPr>
            <a:endParaRPr/>
          </a:p>
        </p:txBody>
      </p:sp>
      <p:pic>
        <p:nvPicPr>
          <p:cNvPr id="648" name="image4.png"/>
          <p:cNvPicPr>
            <a:picLocks noChangeAspect="1"/>
          </p:cNvPicPr>
          <p:nvPr/>
        </p:nvPicPr>
        <p:blipFill>
          <a:blip r:embed="rId4">
            <a:extLst/>
          </a:blip>
          <a:srcRect t="28812"/>
          <a:stretch>
            <a:fillRect/>
          </a:stretch>
        </p:blipFill>
        <p:spPr>
          <a:xfrm>
            <a:off x="7999411" y="-1"/>
            <a:ext cx="1603388" cy="1141408"/>
          </a:xfrm>
          <a:prstGeom prst="rect">
            <a:avLst/>
          </a:prstGeom>
          <a:ln w="12700">
            <a:miter lim="400000"/>
          </a:ln>
        </p:spPr>
      </p:pic>
      <p:pic>
        <p:nvPicPr>
          <p:cNvPr id="649" name="image5.png"/>
          <p:cNvPicPr>
            <a:picLocks noChangeAspect="1"/>
          </p:cNvPicPr>
          <p:nvPr/>
        </p:nvPicPr>
        <p:blipFill>
          <a:blip r:embed="rId5">
            <a:extLst/>
          </a:blip>
          <a:srcRect b="23320"/>
          <a:stretch>
            <a:fillRect/>
          </a:stretch>
        </p:blipFill>
        <p:spPr>
          <a:xfrm>
            <a:off x="8605877" y="6096000"/>
            <a:ext cx="993735" cy="762000"/>
          </a:xfrm>
          <a:prstGeom prst="rect">
            <a:avLst/>
          </a:prstGeom>
          <a:ln w="12700">
            <a:miter lim="400000"/>
          </a:ln>
        </p:spPr>
      </p:pic>
      <p:sp>
        <p:nvSpPr>
          <p:cNvPr id="650" name="Shape 650"/>
          <p:cNvSpPr/>
          <p:nvPr/>
        </p:nvSpPr>
        <p:spPr>
          <a:xfrm>
            <a:off x="10437811" y="0"/>
            <a:ext cx="685801" cy="1143000"/>
          </a:xfrm>
          <a:prstGeom prst="rect">
            <a:avLst/>
          </a:prstGeom>
          <a:solidFill>
            <a:schemeClr val="accent1"/>
          </a:solidFill>
          <a:ln w="12700">
            <a:miter lim="400000"/>
          </a:ln>
          <a:effectLst>
            <a:outerShdw blurRad="38100" dist="25400" dir="5400000" rotWithShape="0">
              <a:srgbClr val="000000">
                <a:alpha val="45000"/>
              </a:srgbClr>
            </a:outerShdw>
          </a:effectLst>
        </p:spPr>
        <p:txBody>
          <a:bodyPr lIns="45718" tIns="45718" rIns="45718" bIns="45718"/>
          <a:lstStyle/>
          <a:p>
            <a:pPr>
              <a:defRPr>
                <a:latin typeface="Century Gothic"/>
                <a:ea typeface="Century Gothic"/>
                <a:cs typeface="Century Gothic"/>
                <a:sym typeface="Century Gothic"/>
              </a:defRPr>
            </a:pPr>
            <a:endParaRPr/>
          </a:p>
        </p:txBody>
      </p:sp>
      <p:sp>
        <p:nvSpPr>
          <p:cNvPr id="651" name="Shape 651"/>
          <p:cNvSpPr>
            <a:spLocks noGrp="1"/>
          </p:cNvSpPr>
          <p:nvPr>
            <p:ph type="title"/>
          </p:nvPr>
        </p:nvSpPr>
        <p:spPr>
          <a:xfrm>
            <a:off x="646110" y="452718"/>
            <a:ext cx="9404724" cy="1400531"/>
          </a:xfrm>
          <a:prstGeom prst="rect">
            <a:avLst/>
          </a:prstGeom>
          <a:extLst>
            <a:ext uri="{C572A759-6A51-4108-AA02-DFA0A04FC94B}">
              <ma14:wrappingTextBoxFlag xmlns:ma14="http://schemas.microsoft.com/office/mac/drawingml/2011/main" xmlns="" val="1"/>
            </a:ext>
          </a:extLst>
        </p:spPr>
        <p:txBody>
          <a:bodyPr lIns="45719" tIns="45719" rIns="45719" bIns="45719"/>
          <a:lstStyle/>
          <a:p>
            <a:r>
              <a:t>Click to edit Master title style</a:t>
            </a:r>
          </a:p>
        </p:txBody>
      </p:sp>
      <p:sp>
        <p:nvSpPr>
          <p:cNvPr id="652" name="Shape 652"/>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Two Content">
    <p:spTree>
      <p:nvGrpSpPr>
        <p:cNvPr id="1" name=""/>
        <p:cNvGrpSpPr/>
        <p:nvPr/>
      </p:nvGrpSpPr>
      <p:grpSpPr>
        <a:xfrm>
          <a:off x="0" y="0"/>
          <a:ext cx="0" cy="0"/>
          <a:chOff x="0" y="0"/>
          <a:chExt cx="0" cy="0"/>
        </a:xfrm>
      </p:grpSpPr>
      <p:pic>
        <p:nvPicPr>
          <p:cNvPr id="62" name="image2.png"/>
          <p:cNvPicPr>
            <a:picLocks noChangeAspect="1"/>
          </p:cNvPicPr>
          <p:nvPr/>
        </p:nvPicPr>
        <p:blipFill>
          <a:blip r:embed="rId2">
            <a:extLst/>
          </a:blip>
          <a:srcRect l="3613"/>
          <a:stretch>
            <a:fillRect/>
          </a:stretch>
        </p:blipFill>
        <p:spPr>
          <a:xfrm>
            <a:off x="-2" y="2669682"/>
            <a:ext cx="4037016" cy="4188318"/>
          </a:xfrm>
          <a:prstGeom prst="rect">
            <a:avLst/>
          </a:prstGeom>
          <a:ln w="12700">
            <a:miter lim="400000"/>
          </a:ln>
        </p:spPr>
      </p:pic>
      <p:pic>
        <p:nvPicPr>
          <p:cNvPr id="63" name="image3.png"/>
          <p:cNvPicPr>
            <a:picLocks noChangeAspect="1"/>
          </p:cNvPicPr>
          <p:nvPr/>
        </p:nvPicPr>
        <p:blipFill>
          <a:blip r:embed="rId3">
            <a:extLst/>
          </a:blip>
          <a:srcRect l="35640"/>
          <a:stretch>
            <a:fillRect/>
          </a:stretch>
        </p:blipFill>
        <p:spPr>
          <a:xfrm>
            <a:off x="-1" y="2892344"/>
            <a:ext cx="1522414" cy="2365456"/>
          </a:xfrm>
          <a:prstGeom prst="rect">
            <a:avLst/>
          </a:prstGeom>
          <a:ln w="12700">
            <a:miter lim="400000"/>
          </a:ln>
        </p:spPr>
      </p:pic>
      <p:sp>
        <p:nvSpPr>
          <p:cNvPr id="64" name="Shape 64"/>
          <p:cNvSpPr/>
          <p:nvPr/>
        </p:nvSpPr>
        <p:spPr>
          <a:xfrm>
            <a:off x="8609010" y="1676400"/>
            <a:ext cx="2819405" cy="2819400"/>
          </a:xfrm>
          <a:prstGeom prst="ellipse">
            <a:avLst/>
          </a:prstGeom>
          <a:gradFill>
            <a:gsLst>
              <a:gs pos="0">
                <a:srgbClr val="50B9C1">
                  <a:alpha val="7000"/>
                </a:srgbClr>
              </a:gs>
              <a:gs pos="36000">
                <a:srgbClr val="50B9C1">
                  <a:alpha val="6000"/>
                </a:srgbClr>
              </a:gs>
              <a:gs pos="69000">
                <a:srgbClr val="50B9C1">
                  <a:alpha val="0"/>
                </a:srgbClr>
              </a:gs>
            </a:gsLst>
            <a:path path="circle">
              <a:fillToRect l="37721" t="-19636" r="62278" b="119636"/>
            </a:path>
          </a:gradFill>
          <a:ln w="12700">
            <a:miter lim="400000"/>
          </a:ln>
        </p:spPr>
        <p:txBody>
          <a:bodyPr lIns="45718" tIns="45718" rIns="45718" bIns="45718"/>
          <a:lstStyle/>
          <a:p>
            <a:pPr>
              <a:defRPr>
                <a:solidFill>
                  <a:srgbClr val="FFFFFF"/>
                </a:solidFill>
                <a:latin typeface="Century Gothic"/>
                <a:ea typeface="Century Gothic"/>
                <a:cs typeface="Century Gothic"/>
                <a:sym typeface="Century Gothic"/>
              </a:defRPr>
            </a:pPr>
            <a:endParaRPr/>
          </a:p>
        </p:txBody>
      </p:sp>
      <p:pic>
        <p:nvPicPr>
          <p:cNvPr id="65" name="image4.png"/>
          <p:cNvPicPr>
            <a:picLocks noChangeAspect="1"/>
          </p:cNvPicPr>
          <p:nvPr/>
        </p:nvPicPr>
        <p:blipFill>
          <a:blip r:embed="rId4">
            <a:extLst/>
          </a:blip>
          <a:srcRect t="28812"/>
          <a:stretch>
            <a:fillRect/>
          </a:stretch>
        </p:blipFill>
        <p:spPr>
          <a:xfrm>
            <a:off x="7999410" y="-2"/>
            <a:ext cx="1603390" cy="1141410"/>
          </a:xfrm>
          <a:prstGeom prst="rect">
            <a:avLst/>
          </a:prstGeom>
          <a:ln w="12700">
            <a:miter lim="400000"/>
          </a:ln>
        </p:spPr>
      </p:pic>
      <p:pic>
        <p:nvPicPr>
          <p:cNvPr id="66" name="image5.png"/>
          <p:cNvPicPr>
            <a:picLocks noChangeAspect="1"/>
          </p:cNvPicPr>
          <p:nvPr/>
        </p:nvPicPr>
        <p:blipFill>
          <a:blip r:embed="rId5">
            <a:extLst/>
          </a:blip>
          <a:srcRect b="23320"/>
          <a:stretch>
            <a:fillRect/>
          </a:stretch>
        </p:blipFill>
        <p:spPr>
          <a:xfrm>
            <a:off x="8605877" y="6096000"/>
            <a:ext cx="993736" cy="762000"/>
          </a:xfrm>
          <a:prstGeom prst="rect">
            <a:avLst/>
          </a:prstGeom>
          <a:ln w="12700">
            <a:miter lim="400000"/>
          </a:ln>
        </p:spPr>
      </p:pic>
      <p:sp>
        <p:nvSpPr>
          <p:cNvPr id="67" name="Shape 67"/>
          <p:cNvSpPr/>
          <p:nvPr/>
        </p:nvSpPr>
        <p:spPr>
          <a:xfrm>
            <a:off x="10437810" y="0"/>
            <a:ext cx="685803" cy="1143000"/>
          </a:xfrm>
          <a:prstGeom prst="rect">
            <a:avLst/>
          </a:prstGeom>
          <a:solidFill>
            <a:schemeClr val="accent1"/>
          </a:solidFill>
          <a:ln w="12700">
            <a:miter lim="400000"/>
          </a:ln>
          <a:effectLst>
            <a:outerShdw blurRad="38100" dist="25400" dir="5400000" rotWithShape="0">
              <a:srgbClr val="000000">
                <a:alpha val="45000"/>
              </a:srgbClr>
            </a:outerShdw>
          </a:effectLst>
        </p:spPr>
        <p:txBody>
          <a:bodyPr lIns="45718" tIns="45718" rIns="45718" bIns="45718"/>
          <a:lstStyle/>
          <a:p>
            <a:pPr>
              <a:defRPr>
                <a:solidFill>
                  <a:srgbClr val="FFFFFF"/>
                </a:solidFill>
                <a:latin typeface="Century Gothic"/>
                <a:ea typeface="Century Gothic"/>
                <a:cs typeface="Century Gothic"/>
                <a:sym typeface="Century Gothic"/>
              </a:defRPr>
            </a:pPr>
            <a:endParaRPr/>
          </a:p>
        </p:txBody>
      </p:sp>
      <p:sp>
        <p:nvSpPr>
          <p:cNvPr id="68" name="Shape 68"/>
          <p:cNvSpPr>
            <a:spLocks noGrp="1"/>
          </p:cNvSpPr>
          <p:nvPr>
            <p:ph type="title"/>
          </p:nvPr>
        </p:nvSpPr>
        <p:spPr>
          <a:xfrm>
            <a:off x="646109" y="452718"/>
            <a:ext cx="9404726" cy="1400531"/>
          </a:xfrm>
          <a:prstGeom prst="rect">
            <a:avLst/>
          </a:prstGeom>
          <a:extLst>
            <a:ext uri="{C572A759-6A51-4108-AA02-DFA0A04FC94B}">
              <ma14:wrappingTextBoxFlag xmlns:ma14="http://schemas.microsoft.com/office/mac/drawingml/2011/main" xmlns="" val="1"/>
            </a:ext>
          </a:extLst>
        </p:spPr>
        <p:txBody>
          <a:bodyPr/>
          <a:lstStyle/>
          <a:p>
            <a:r>
              <a:t>Title Text</a:t>
            </a:r>
          </a:p>
        </p:txBody>
      </p:sp>
      <p:sp>
        <p:nvSpPr>
          <p:cNvPr id="69" name="Shape 69"/>
          <p:cNvSpPr>
            <a:spLocks noGrp="1"/>
          </p:cNvSpPr>
          <p:nvPr>
            <p:ph type="body" sz="half" idx="1"/>
          </p:nvPr>
        </p:nvSpPr>
        <p:spPr>
          <a:xfrm>
            <a:off x="1103312" y="2060575"/>
            <a:ext cx="4396341" cy="4195763"/>
          </a:xfrm>
          <a:prstGeom prst="rect">
            <a:avLst/>
          </a:prstGeom>
          <a:extLst>
            <a:ext uri="{C572A759-6A51-4108-AA02-DFA0A04FC94B}">
              <ma14:wrappingTextBoxFlag xmlns:ma14="http://schemas.microsoft.com/office/mac/drawingml/2011/main" xmlns="" val="1"/>
            </a:ext>
          </a:extLst>
        </p:spPr>
        <p:txBody>
          <a:bodyPr/>
          <a:lstStyle>
            <a:lvl1pPr>
              <a:defRPr sz="1800"/>
            </a:lvl1pPr>
            <a:lvl2pPr marL="778668" indent="-321468">
              <a:defRPr sz="1800"/>
            </a:lvl2pPr>
            <a:lvl3pPr marL="1208314" indent="-293914">
              <a:defRPr sz="1800"/>
            </a:lvl3pPr>
            <a:lvl4pPr marL="1714500" indent="-342900">
              <a:defRPr sz="1800"/>
            </a:lvl4pPr>
            <a:lvl5pPr marL="2171700" indent="-342900">
              <a:defRPr sz="1800"/>
            </a:lvl5pPr>
          </a:lstStyle>
          <a:p>
            <a:r>
              <a:t>Body Level One</a:t>
            </a:r>
          </a:p>
          <a:p>
            <a:pPr lvl="1"/>
            <a:r>
              <a:t>Body Level Two</a:t>
            </a:r>
          </a:p>
          <a:p>
            <a:pPr lvl="2"/>
            <a:r>
              <a:t>Body Level Three</a:t>
            </a:r>
          </a:p>
          <a:p>
            <a:pPr lvl="3"/>
            <a:r>
              <a:t>Body Level Four</a:t>
            </a:r>
          </a:p>
          <a:p>
            <a:pPr lvl="4"/>
            <a:r>
              <a:t>Body Level Five</a:t>
            </a:r>
          </a:p>
        </p:txBody>
      </p:sp>
      <p:sp>
        <p:nvSpPr>
          <p:cNvPr id="70" name="Shape 70"/>
          <p:cNvSpPr>
            <a:spLocks noGrp="1"/>
          </p:cNvSpPr>
          <p:nvPr>
            <p:ph type="sldNum" sz="quarter" idx="2"/>
          </p:nvPr>
        </p:nvSpPr>
        <p:spPr>
          <a:xfrm>
            <a:off x="10522500" y="540180"/>
            <a:ext cx="498283" cy="523237"/>
          </a:xfrm>
          <a:prstGeom prst="rect">
            <a:avLst/>
          </a:prstGeom>
        </p:spPr>
        <p:txBody>
          <a:bodyPr lIns="45718" tIns="45718" rIns="45718" bIns="45718"/>
          <a:lstStyle/>
          <a:p>
            <a:fld id="{86CB4B4D-7CA3-9044-876B-883B54F8677D}" type="slidenum">
              <a:t>‹#›</a:t>
            </a:fld>
            <a:endParaRPr/>
          </a:p>
        </p:txBody>
      </p:sp>
    </p:spTree>
  </p:cSld>
  <p:clrMapOvr>
    <a:masterClrMapping/>
  </p:clrMapOvr>
  <p:transition spd="med"/>
</p:sldLayout>
</file>

<file path=ppt/slideLayouts/slideLayout40.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659" name="Shape 659"/>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type="tx">
  <p:cSld name="Content with Caption">
    <p:spTree>
      <p:nvGrpSpPr>
        <p:cNvPr id="1" name=""/>
        <p:cNvGrpSpPr/>
        <p:nvPr/>
      </p:nvGrpSpPr>
      <p:grpSpPr>
        <a:xfrm>
          <a:off x="0" y="0"/>
          <a:ext cx="0" cy="0"/>
          <a:chOff x="0" y="0"/>
          <a:chExt cx="0" cy="0"/>
        </a:xfrm>
      </p:grpSpPr>
      <p:pic>
        <p:nvPicPr>
          <p:cNvPr id="666" name="image2.png"/>
          <p:cNvPicPr>
            <a:picLocks noChangeAspect="1"/>
          </p:cNvPicPr>
          <p:nvPr/>
        </p:nvPicPr>
        <p:blipFill>
          <a:blip r:embed="rId2">
            <a:extLst/>
          </a:blip>
          <a:srcRect l="3613"/>
          <a:stretch>
            <a:fillRect/>
          </a:stretch>
        </p:blipFill>
        <p:spPr>
          <a:xfrm>
            <a:off x="0" y="2669684"/>
            <a:ext cx="4037013" cy="4188316"/>
          </a:xfrm>
          <a:prstGeom prst="rect">
            <a:avLst/>
          </a:prstGeom>
          <a:ln w="12700">
            <a:miter lim="400000"/>
          </a:ln>
        </p:spPr>
      </p:pic>
      <p:pic>
        <p:nvPicPr>
          <p:cNvPr id="667" name="image3.png"/>
          <p:cNvPicPr>
            <a:picLocks noChangeAspect="1"/>
          </p:cNvPicPr>
          <p:nvPr/>
        </p:nvPicPr>
        <p:blipFill>
          <a:blip r:embed="rId3">
            <a:extLst/>
          </a:blip>
          <a:srcRect l="35640"/>
          <a:stretch>
            <a:fillRect/>
          </a:stretch>
        </p:blipFill>
        <p:spPr>
          <a:xfrm>
            <a:off x="-1" y="2892346"/>
            <a:ext cx="1522414" cy="2365454"/>
          </a:xfrm>
          <a:prstGeom prst="rect">
            <a:avLst/>
          </a:prstGeom>
          <a:ln w="12700">
            <a:miter lim="400000"/>
          </a:ln>
        </p:spPr>
      </p:pic>
      <p:sp>
        <p:nvSpPr>
          <p:cNvPr id="668" name="Shape 668"/>
          <p:cNvSpPr/>
          <p:nvPr/>
        </p:nvSpPr>
        <p:spPr>
          <a:xfrm>
            <a:off x="8609011" y="1676400"/>
            <a:ext cx="2819401" cy="2819400"/>
          </a:xfrm>
          <a:prstGeom prst="ellipse">
            <a:avLst/>
          </a:prstGeom>
          <a:gradFill>
            <a:gsLst>
              <a:gs pos="0">
                <a:srgbClr val="50B9C1">
                  <a:alpha val="7000"/>
                </a:srgbClr>
              </a:gs>
              <a:gs pos="36000">
                <a:srgbClr val="50B9C1">
                  <a:alpha val="6000"/>
                </a:srgbClr>
              </a:gs>
              <a:gs pos="69000">
                <a:srgbClr val="50B9C1">
                  <a:alpha val="0"/>
                </a:srgbClr>
              </a:gs>
            </a:gsLst>
            <a:path path="circle">
              <a:fillToRect l="37721" t="-19636" r="62278" b="119636"/>
            </a:path>
          </a:gradFill>
          <a:ln w="12700">
            <a:miter lim="400000"/>
          </a:ln>
        </p:spPr>
        <p:txBody>
          <a:bodyPr lIns="45718" tIns="45718" rIns="45718" bIns="45718"/>
          <a:lstStyle/>
          <a:p>
            <a:pPr>
              <a:defRPr>
                <a:latin typeface="Century Gothic"/>
                <a:ea typeface="Century Gothic"/>
                <a:cs typeface="Century Gothic"/>
                <a:sym typeface="Century Gothic"/>
              </a:defRPr>
            </a:pPr>
            <a:endParaRPr/>
          </a:p>
        </p:txBody>
      </p:sp>
      <p:pic>
        <p:nvPicPr>
          <p:cNvPr id="669" name="image4.png"/>
          <p:cNvPicPr>
            <a:picLocks noChangeAspect="1"/>
          </p:cNvPicPr>
          <p:nvPr/>
        </p:nvPicPr>
        <p:blipFill>
          <a:blip r:embed="rId4">
            <a:extLst/>
          </a:blip>
          <a:srcRect t="28812"/>
          <a:stretch>
            <a:fillRect/>
          </a:stretch>
        </p:blipFill>
        <p:spPr>
          <a:xfrm>
            <a:off x="7999411" y="-1"/>
            <a:ext cx="1603388" cy="1141408"/>
          </a:xfrm>
          <a:prstGeom prst="rect">
            <a:avLst/>
          </a:prstGeom>
          <a:ln w="12700">
            <a:miter lim="400000"/>
          </a:ln>
        </p:spPr>
      </p:pic>
      <p:pic>
        <p:nvPicPr>
          <p:cNvPr id="670" name="image5.png"/>
          <p:cNvPicPr>
            <a:picLocks noChangeAspect="1"/>
          </p:cNvPicPr>
          <p:nvPr/>
        </p:nvPicPr>
        <p:blipFill>
          <a:blip r:embed="rId5">
            <a:extLst/>
          </a:blip>
          <a:srcRect b="23320"/>
          <a:stretch>
            <a:fillRect/>
          </a:stretch>
        </p:blipFill>
        <p:spPr>
          <a:xfrm>
            <a:off x="8605877" y="6096000"/>
            <a:ext cx="993735" cy="762000"/>
          </a:xfrm>
          <a:prstGeom prst="rect">
            <a:avLst/>
          </a:prstGeom>
          <a:ln w="12700">
            <a:miter lim="400000"/>
          </a:ln>
        </p:spPr>
      </p:pic>
      <p:sp>
        <p:nvSpPr>
          <p:cNvPr id="671" name="Shape 671"/>
          <p:cNvSpPr/>
          <p:nvPr/>
        </p:nvSpPr>
        <p:spPr>
          <a:xfrm>
            <a:off x="10437811" y="0"/>
            <a:ext cx="685801" cy="1143000"/>
          </a:xfrm>
          <a:prstGeom prst="rect">
            <a:avLst/>
          </a:prstGeom>
          <a:solidFill>
            <a:schemeClr val="accent1"/>
          </a:solidFill>
          <a:ln w="12700">
            <a:miter lim="400000"/>
          </a:ln>
          <a:effectLst>
            <a:outerShdw blurRad="38100" dist="25400" dir="5400000" rotWithShape="0">
              <a:srgbClr val="000000">
                <a:alpha val="45000"/>
              </a:srgbClr>
            </a:outerShdw>
          </a:effectLst>
        </p:spPr>
        <p:txBody>
          <a:bodyPr lIns="45718" tIns="45718" rIns="45718" bIns="45718"/>
          <a:lstStyle/>
          <a:p>
            <a:pPr>
              <a:defRPr>
                <a:latin typeface="Century Gothic"/>
                <a:ea typeface="Century Gothic"/>
                <a:cs typeface="Century Gothic"/>
                <a:sym typeface="Century Gothic"/>
              </a:defRPr>
            </a:pPr>
            <a:endParaRPr/>
          </a:p>
        </p:txBody>
      </p:sp>
      <p:sp>
        <p:nvSpPr>
          <p:cNvPr id="672" name="Shape 672"/>
          <p:cNvSpPr>
            <a:spLocks noGrp="1"/>
          </p:cNvSpPr>
          <p:nvPr>
            <p:ph type="title"/>
          </p:nvPr>
        </p:nvSpPr>
        <p:spPr>
          <a:xfrm>
            <a:off x="1154952" y="1447800"/>
            <a:ext cx="3401066" cy="1447800"/>
          </a:xfrm>
          <a:prstGeom prst="rect">
            <a:avLst/>
          </a:prstGeom>
          <a:extLst>
            <a:ext uri="{C572A759-6A51-4108-AA02-DFA0A04FC94B}">
              <ma14:wrappingTextBoxFlag xmlns:ma14="http://schemas.microsoft.com/office/mac/drawingml/2011/main" xmlns="" val="1"/>
            </a:ext>
          </a:extLst>
        </p:spPr>
        <p:txBody>
          <a:bodyPr lIns="45719" tIns="45719" rIns="45719" bIns="45719" anchor="b"/>
          <a:lstStyle>
            <a:lvl1pPr>
              <a:defRPr sz="2400"/>
            </a:lvl1pPr>
          </a:lstStyle>
          <a:p>
            <a:r>
              <a:t>Click to edit Master title style</a:t>
            </a:r>
          </a:p>
        </p:txBody>
      </p:sp>
      <p:sp>
        <p:nvSpPr>
          <p:cNvPr id="673" name="Shape 673"/>
          <p:cNvSpPr>
            <a:spLocks noGrp="1"/>
          </p:cNvSpPr>
          <p:nvPr>
            <p:ph type="body" sz="half" idx="1"/>
          </p:nvPr>
        </p:nvSpPr>
        <p:spPr>
          <a:xfrm>
            <a:off x="4784616" y="1447800"/>
            <a:ext cx="5195998" cy="4572000"/>
          </a:xfrm>
          <a:prstGeom prst="rect">
            <a:avLst/>
          </a:prstGeom>
          <a:extLst>
            <a:ext uri="{C572A759-6A51-4108-AA02-DFA0A04FC94B}">
              <ma14:wrappingTextBoxFlag xmlns:ma14="http://schemas.microsoft.com/office/mac/drawingml/2011/main" xmlns="" val="1"/>
            </a:ext>
          </a:extLst>
        </p:spPr>
        <p:txBody>
          <a:bodyPr lIns="45719" tIns="45719" rIns="45719" bIns="45719" anchor="ctr"/>
          <a:lstStyle>
            <a:lvl4pPr marL="1698171" indent="-326571"/>
            <a:lvl5pPr marL="2155371" indent="-326571"/>
          </a:lstStyle>
          <a:p>
            <a:r>
              <a:t>Edit Master text styles</a:t>
            </a:r>
          </a:p>
          <a:p>
            <a:pPr lvl="1"/>
            <a:r>
              <a:t>Second level</a:t>
            </a:r>
          </a:p>
          <a:p>
            <a:pPr lvl="2"/>
            <a:r>
              <a:t>Third level</a:t>
            </a:r>
          </a:p>
          <a:p>
            <a:pPr lvl="3"/>
            <a:r>
              <a:t>Fourth level</a:t>
            </a:r>
          </a:p>
          <a:p>
            <a:pPr lvl="4"/>
            <a:r>
              <a:t>Fifth level</a:t>
            </a:r>
          </a:p>
        </p:txBody>
      </p:sp>
      <p:sp>
        <p:nvSpPr>
          <p:cNvPr id="674" name="Shape 674"/>
          <p:cNvSpPr>
            <a:spLocks noGrp="1"/>
          </p:cNvSpPr>
          <p:nvPr>
            <p:ph type="body" sz="quarter" idx="13"/>
          </p:nvPr>
        </p:nvSpPr>
        <p:spPr>
          <a:xfrm>
            <a:off x="1154952" y="3129279"/>
            <a:ext cx="3401064" cy="2895600"/>
          </a:xfrm>
          <a:prstGeom prst="rect">
            <a:avLst/>
          </a:prstGeom>
        </p:spPr>
        <p:txBody>
          <a:bodyPr/>
          <a:lstStyle/>
          <a:p>
            <a:pPr marL="0" indent="0">
              <a:buClrTx/>
              <a:buSzTx/>
              <a:buFontTx/>
              <a:buNone/>
              <a:defRPr sz="1400"/>
            </a:pPr>
            <a:endParaRPr/>
          </a:p>
        </p:txBody>
      </p:sp>
      <p:sp>
        <p:nvSpPr>
          <p:cNvPr id="675" name="Shape 675"/>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type="tx">
  <p:cSld name="Picture with Caption">
    <p:spTree>
      <p:nvGrpSpPr>
        <p:cNvPr id="1" name=""/>
        <p:cNvGrpSpPr/>
        <p:nvPr/>
      </p:nvGrpSpPr>
      <p:grpSpPr>
        <a:xfrm>
          <a:off x="0" y="0"/>
          <a:ext cx="0" cy="0"/>
          <a:chOff x="0" y="0"/>
          <a:chExt cx="0" cy="0"/>
        </a:xfrm>
      </p:grpSpPr>
      <p:pic>
        <p:nvPicPr>
          <p:cNvPr id="682" name="image2.png"/>
          <p:cNvPicPr>
            <a:picLocks noChangeAspect="1"/>
          </p:cNvPicPr>
          <p:nvPr/>
        </p:nvPicPr>
        <p:blipFill>
          <a:blip r:embed="rId2">
            <a:extLst/>
          </a:blip>
          <a:srcRect l="3613"/>
          <a:stretch>
            <a:fillRect/>
          </a:stretch>
        </p:blipFill>
        <p:spPr>
          <a:xfrm>
            <a:off x="0" y="2669684"/>
            <a:ext cx="4037013" cy="4188316"/>
          </a:xfrm>
          <a:prstGeom prst="rect">
            <a:avLst/>
          </a:prstGeom>
          <a:ln w="12700">
            <a:miter lim="400000"/>
          </a:ln>
        </p:spPr>
      </p:pic>
      <p:pic>
        <p:nvPicPr>
          <p:cNvPr id="683" name="image3.png"/>
          <p:cNvPicPr>
            <a:picLocks noChangeAspect="1"/>
          </p:cNvPicPr>
          <p:nvPr/>
        </p:nvPicPr>
        <p:blipFill>
          <a:blip r:embed="rId3">
            <a:extLst/>
          </a:blip>
          <a:srcRect l="35640"/>
          <a:stretch>
            <a:fillRect/>
          </a:stretch>
        </p:blipFill>
        <p:spPr>
          <a:xfrm>
            <a:off x="-1" y="2892346"/>
            <a:ext cx="1522414" cy="2365454"/>
          </a:xfrm>
          <a:prstGeom prst="rect">
            <a:avLst/>
          </a:prstGeom>
          <a:ln w="12700">
            <a:miter lim="400000"/>
          </a:ln>
        </p:spPr>
      </p:pic>
      <p:sp>
        <p:nvSpPr>
          <p:cNvPr id="684" name="Shape 684"/>
          <p:cNvSpPr/>
          <p:nvPr/>
        </p:nvSpPr>
        <p:spPr>
          <a:xfrm>
            <a:off x="8609011" y="1676400"/>
            <a:ext cx="2819401" cy="2819400"/>
          </a:xfrm>
          <a:prstGeom prst="ellipse">
            <a:avLst/>
          </a:prstGeom>
          <a:gradFill>
            <a:gsLst>
              <a:gs pos="0">
                <a:srgbClr val="50B9C1">
                  <a:alpha val="7000"/>
                </a:srgbClr>
              </a:gs>
              <a:gs pos="36000">
                <a:srgbClr val="50B9C1">
                  <a:alpha val="6000"/>
                </a:srgbClr>
              </a:gs>
              <a:gs pos="69000">
                <a:srgbClr val="50B9C1">
                  <a:alpha val="0"/>
                </a:srgbClr>
              </a:gs>
            </a:gsLst>
            <a:path path="circle">
              <a:fillToRect l="37721" t="-19636" r="62278" b="119636"/>
            </a:path>
          </a:gradFill>
          <a:ln w="12700">
            <a:miter lim="400000"/>
          </a:ln>
        </p:spPr>
        <p:txBody>
          <a:bodyPr lIns="45718" tIns="45718" rIns="45718" bIns="45718"/>
          <a:lstStyle/>
          <a:p>
            <a:pPr>
              <a:defRPr>
                <a:latin typeface="Century Gothic"/>
                <a:ea typeface="Century Gothic"/>
                <a:cs typeface="Century Gothic"/>
                <a:sym typeface="Century Gothic"/>
              </a:defRPr>
            </a:pPr>
            <a:endParaRPr/>
          </a:p>
        </p:txBody>
      </p:sp>
      <p:pic>
        <p:nvPicPr>
          <p:cNvPr id="685" name="image4.png"/>
          <p:cNvPicPr>
            <a:picLocks noChangeAspect="1"/>
          </p:cNvPicPr>
          <p:nvPr/>
        </p:nvPicPr>
        <p:blipFill>
          <a:blip r:embed="rId4">
            <a:extLst/>
          </a:blip>
          <a:srcRect t="28812"/>
          <a:stretch>
            <a:fillRect/>
          </a:stretch>
        </p:blipFill>
        <p:spPr>
          <a:xfrm>
            <a:off x="7999411" y="-1"/>
            <a:ext cx="1603388" cy="1141408"/>
          </a:xfrm>
          <a:prstGeom prst="rect">
            <a:avLst/>
          </a:prstGeom>
          <a:ln w="12700">
            <a:miter lim="400000"/>
          </a:ln>
        </p:spPr>
      </p:pic>
      <p:pic>
        <p:nvPicPr>
          <p:cNvPr id="686" name="image5.png"/>
          <p:cNvPicPr>
            <a:picLocks noChangeAspect="1"/>
          </p:cNvPicPr>
          <p:nvPr/>
        </p:nvPicPr>
        <p:blipFill>
          <a:blip r:embed="rId5">
            <a:extLst/>
          </a:blip>
          <a:srcRect b="23320"/>
          <a:stretch>
            <a:fillRect/>
          </a:stretch>
        </p:blipFill>
        <p:spPr>
          <a:xfrm>
            <a:off x="8605877" y="6096000"/>
            <a:ext cx="993735" cy="762000"/>
          </a:xfrm>
          <a:prstGeom prst="rect">
            <a:avLst/>
          </a:prstGeom>
          <a:ln w="12700">
            <a:miter lim="400000"/>
          </a:ln>
        </p:spPr>
      </p:pic>
      <p:sp>
        <p:nvSpPr>
          <p:cNvPr id="687" name="Shape 687"/>
          <p:cNvSpPr/>
          <p:nvPr/>
        </p:nvSpPr>
        <p:spPr>
          <a:xfrm>
            <a:off x="10437811" y="0"/>
            <a:ext cx="685801" cy="1143000"/>
          </a:xfrm>
          <a:prstGeom prst="rect">
            <a:avLst/>
          </a:prstGeom>
          <a:solidFill>
            <a:schemeClr val="accent1"/>
          </a:solidFill>
          <a:ln w="12700">
            <a:miter lim="400000"/>
          </a:ln>
          <a:effectLst>
            <a:outerShdw blurRad="38100" dist="25400" dir="5400000" rotWithShape="0">
              <a:srgbClr val="000000">
                <a:alpha val="45000"/>
              </a:srgbClr>
            </a:outerShdw>
          </a:effectLst>
        </p:spPr>
        <p:txBody>
          <a:bodyPr lIns="45718" tIns="45718" rIns="45718" bIns="45718"/>
          <a:lstStyle/>
          <a:p>
            <a:pPr>
              <a:defRPr>
                <a:latin typeface="Century Gothic"/>
                <a:ea typeface="Century Gothic"/>
                <a:cs typeface="Century Gothic"/>
                <a:sym typeface="Century Gothic"/>
              </a:defRPr>
            </a:pPr>
            <a:endParaRPr/>
          </a:p>
        </p:txBody>
      </p:sp>
      <p:sp>
        <p:nvSpPr>
          <p:cNvPr id="688" name="Shape 688"/>
          <p:cNvSpPr>
            <a:spLocks noGrp="1"/>
          </p:cNvSpPr>
          <p:nvPr>
            <p:ph type="title"/>
          </p:nvPr>
        </p:nvSpPr>
        <p:spPr>
          <a:xfrm>
            <a:off x="1153906" y="1854192"/>
            <a:ext cx="5092908" cy="1574809"/>
          </a:xfrm>
          <a:prstGeom prst="rect">
            <a:avLst/>
          </a:prstGeom>
          <a:extLst>
            <a:ext uri="{C572A759-6A51-4108-AA02-DFA0A04FC94B}">
              <ma14:wrappingTextBoxFlag xmlns:ma14="http://schemas.microsoft.com/office/mac/drawingml/2011/main" xmlns="" val="1"/>
            </a:ext>
          </a:extLst>
        </p:spPr>
        <p:txBody>
          <a:bodyPr lIns="45719" tIns="45719" rIns="45719" bIns="45719" anchor="b"/>
          <a:lstStyle>
            <a:lvl1pPr>
              <a:defRPr sz="3600"/>
            </a:lvl1pPr>
          </a:lstStyle>
          <a:p>
            <a:r>
              <a:t>Click to edit Master title style</a:t>
            </a:r>
          </a:p>
        </p:txBody>
      </p:sp>
      <p:sp>
        <p:nvSpPr>
          <p:cNvPr id="689" name="Shape 689"/>
          <p:cNvSpPr>
            <a:spLocks noGrp="1"/>
          </p:cNvSpPr>
          <p:nvPr>
            <p:ph type="pic" sz="quarter" idx="13"/>
          </p:nvPr>
        </p:nvSpPr>
        <p:spPr>
          <a:xfrm>
            <a:off x="6949546" y="1143000"/>
            <a:ext cx="3200401" cy="4572000"/>
          </a:xfrm>
          <a:prstGeom prst="rect">
            <a:avLst/>
          </a:prstGeom>
          <a:effectLst>
            <a:outerShdw blurRad="50800" dist="50800" dir="5400000" rotWithShape="0">
              <a:srgbClr val="000000">
                <a:alpha val="43000"/>
              </a:srgbClr>
            </a:outerShdw>
          </a:effectLst>
        </p:spPr>
        <p:txBody>
          <a:bodyPr lIns="91439" tIns="45719" rIns="91439" bIns="45719">
            <a:noAutofit/>
          </a:bodyPr>
          <a:lstStyle/>
          <a:p>
            <a:endParaRPr/>
          </a:p>
        </p:txBody>
      </p:sp>
      <p:sp>
        <p:nvSpPr>
          <p:cNvPr id="690" name="Shape 690"/>
          <p:cNvSpPr>
            <a:spLocks noGrp="1"/>
          </p:cNvSpPr>
          <p:nvPr>
            <p:ph type="body" sz="quarter" idx="1"/>
          </p:nvPr>
        </p:nvSpPr>
        <p:spPr>
          <a:xfrm>
            <a:off x="1154954" y="3657600"/>
            <a:ext cx="5084980" cy="1371600"/>
          </a:xfrm>
          <a:prstGeom prst="rect">
            <a:avLst/>
          </a:prstGeom>
          <a:extLst>
            <a:ext uri="{C572A759-6A51-4108-AA02-DFA0A04FC94B}">
              <ma14:wrappingTextBoxFlag xmlns:ma14="http://schemas.microsoft.com/office/mac/drawingml/2011/main" xmlns="" val="1"/>
            </a:ext>
          </a:extLst>
        </p:spPr>
        <p:txBody>
          <a:bodyPr lIns="45719" tIns="45719" rIns="45719" bIns="45719"/>
          <a:lstStyle>
            <a:lvl1pPr marL="0" indent="0">
              <a:buClrTx/>
              <a:buSzTx/>
              <a:buFontTx/>
              <a:buNone/>
              <a:defRPr sz="1400"/>
            </a:lvl1pPr>
          </a:lstStyle>
          <a:p>
            <a:r>
              <a:t>Edit Master text styles</a:t>
            </a:r>
          </a:p>
        </p:txBody>
      </p:sp>
      <p:sp>
        <p:nvSpPr>
          <p:cNvPr id="691" name="Shape 691"/>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type="tx">
  <p:cSld name="Panoramic Picture with Caption">
    <p:spTree>
      <p:nvGrpSpPr>
        <p:cNvPr id="1" name=""/>
        <p:cNvGrpSpPr/>
        <p:nvPr/>
      </p:nvGrpSpPr>
      <p:grpSpPr>
        <a:xfrm>
          <a:off x="0" y="0"/>
          <a:ext cx="0" cy="0"/>
          <a:chOff x="0" y="0"/>
          <a:chExt cx="0" cy="0"/>
        </a:xfrm>
      </p:grpSpPr>
      <p:pic>
        <p:nvPicPr>
          <p:cNvPr id="698" name="image2.png"/>
          <p:cNvPicPr>
            <a:picLocks noChangeAspect="1"/>
          </p:cNvPicPr>
          <p:nvPr/>
        </p:nvPicPr>
        <p:blipFill>
          <a:blip r:embed="rId2">
            <a:extLst/>
          </a:blip>
          <a:srcRect l="3613"/>
          <a:stretch>
            <a:fillRect/>
          </a:stretch>
        </p:blipFill>
        <p:spPr>
          <a:xfrm>
            <a:off x="0" y="2669684"/>
            <a:ext cx="4037013" cy="4188316"/>
          </a:xfrm>
          <a:prstGeom prst="rect">
            <a:avLst/>
          </a:prstGeom>
          <a:ln w="12700">
            <a:miter lim="400000"/>
          </a:ln>
        </p:spPr>
      </p:pic>
      <p:pic>
        <p:nvPicPr>
          <p:cNvPr id="699" name="image3.png"/>
          <p:cNvPicPr>
            <a:picLocks noChangeAspect="1"/>
          </p:cNvPicPr>
          <p:nvPr/>
        </p:nvPicPr>
        <p:blipFill>
          <a:blip r:embed="rId3">
            <a:extLst/>
          </a:blip>
          <a:srcRect l="35640"/>
          <a:stretch>
            <a:fillRect/>
          </a:stretch>
        </p:blipFill>
        <p:spPr>
          <a:xfrm>
            <a:off x="-1" y="2892346"/>
            <a:ext cx="1522414" cy="2365454"/>
          </a:xfrm>
          <a:prstGeom prst="rect">
            <a:avLst/>
          </a:prstGeom>
          <a:ln w="12700">
            <a:miter lim="400000"/>
          </a:ln>
        </p:spPr>
      </p:pic>
      <p:sp>
        <p:nvSpPr>
          <p:cNvPr id="700" name="Shape 700"/>
          <p:cNvSpPr/>
          <p:nvPr/>
        </p:nvSpPr>
        <p:spPr>
          <a:xfrm>
            <a:off x="8609011" y="1676400"/>
            <a:ext cx="2819401" cy="2819400"/>
          </a:xfrm>
          <a:prstGeom prst="ellipse">
            <a:avLst/>
          </a:prstGeom>
          <a:gradFill>
            <a:gsLst>
              <a:gs pos="0">
                <a:srgbClr val="50B9C1">
                  <a:alpha val="7000"/>
                </a:srgbClr>
              </a:gs>
              <a:gs pos="36000">
                <a:srgbClr val="50B9C1">
                  <a:alpha val="6000"/>
                </a:srgbClr>
              </a:gs>
              <a:gs pos="69000">
                <a:srgbClr val="50B9C1">
                  <a:alpha val="0"/>
                </a:srgbClr>
              </a:gs>
            </a:gsLst>
            <a:path path="circle">
              <a:fillToRect l="37721" t="-19636" r="62278" b="119636"/>
            </a:path>
          </a:gradFill>
          <a:ln w="12700">
            <a:miter lim="400000"/>
          </a:ln>
        </p:spPr>
        <p:txBody>
          <a:bodyPr lIns="45718" tIns="45718" rIns="45718" bIns="45718"/>
          <a:lstStyle/>
          <a:p>
            <a:pPr>
              <a:defRPr>
                <a:latin typeface="Century Gothic"/>
                <a:ea typeface="Century Gothic"/>
                <a:cs typeface="Century Gothic"/>
                <a:sym typeface="Century Gothic"/>
              </a:defRPr>
            </a:pPr>
            <a:endParaRPr/>
          </a:p>
        </p:txBody>
      </p:sp>
      <p:pic>
        <p:nvPicPr>
          <p:cNvPr id="701" name="image4.png"/>
          <p:cNvPicPr>
            <a:picLocks noChangeAspect="1"/>
          </p:cNvPicPr>
          <p:nvPr/>
        </p:nvPicPr>
        <p:blipFill>
          <a:blip r:embed="rId4">
            <a:extLst/>
          </a:blip>
          <a:srcRect t="28812"/>
          <a:stretch>
            <a:fillRect/>
          </a:stretch>
        </p:blipFill>
        <p:spPr>
          <a:xfrm>
            <a:off x="7999411" y="-1"/>
            <a:ext cx="1603388" cy="1141408"/>
          </a:xfrm>
          <a:prstGeom prst="rect">
            <a:avLst/>
          </a:prstGeom>
          <a:ln w="12700">
            <a:miter lim="400000"/>
          </a:ln>
        </p:spPr>
      </p:pic>
      <p:pic>
        <p:nvPicPr>
          <p:cNvPr id="702" name="image5.png"/>
          <p:cNvPicPr>
            <a:picLocks noChangeAspect="1"/>
          </p:cNvPicPr>
          <p:nvPr/>
        </p:nvPicPr>
        <p:blipFill>
          <a:blip r:embed="rId5">
            <a:extLst/>
          </a:blip>
          <a:srcRect b="23320"/>
          <a:stretch>
            <a:fillRect/>
          </a:stretch>
        </p:blipFill>
        <p:spPr>
          <a:xfrm>
            <a:off x="8605877" y="6096000"/>
            <a:ext cx="993735" cy="762000"/>
          </a:xfrm>
          <a:prstGeom prst="rect">
            <a:avLst/>
          </a:prstGeom>
          <a:ln w="12700">
            <a:miter lim="400000"/>
          </a:ln>
        </p:spPr>
      </p:pic>
      <p:sp>
        <p:nvSpPr>
          <p:cNvPr id="703" name="Shape 703"/>
          <p:cNvSpPr/>
          <p:nvPr/>
        </p:nvSpPr>
        <p:spPr>
          <a:xfrm>
            <a:off x="10437811" y="0"/>
            <a:ext cx="685801" cy="1143000"/>
          </a:xfrm>
          <a:prstGeom prst="rect">
            <a:avLst/>
          </a:prstGeom>
          <a:solidFill>
            <a:schemeClr val="accent1"/>
          </a:solidFill>
          <a:ln w="12700">
            <a:miter lim="400000"/>
          </a:ln>
          <a:effectLst>
            <a:outerShdw blurRad="38100" dist="25400" dir="5400000" rotWithShape="0">
              <a:srgbClr val="000000">
                <a:alpha val="45000"/>
              </a:srgbClr>
            </a:outerShdw>
          </a:effectLst>
        </p:spPr>
        <p:txBody>
          <a:bodyPr lIns="45718" tIns="45718" rIns="45718" bIns="45718"/>
          <a:lstStyle/>
          <a:p>
            <a:pPr>
              <a:defRPr>
                <a:latin typeface="Century Gothic"/>
                <a:ea typeface="Century Gothic"/>
                <a:cs typeface="Century Gothic"/>
                <a:sym typeface="Century Gothic"/>
              </a:defRPr>
            </a:pPr>
            <a:endParaRPr/>
          </a:p>
        </p:txBody>
      </p:sp>
      <p:sp>
        <p:nvSpPr>
          <p:cNvPr id="704" name="Shape 704"/>
          <p:cNvSpPr>
            <a:spLocks noGrp="1"/>
          </p:cNvSpPr>
          <p:nvPr>
            <p:ph type="title"/>
          </p:nvPr>
        </p:nvSpPr>
        <p:spPr>
          <a:xfrm>
            <a:off x="1154955" y="4800586"/>
            <a:ext cx="8825658" cy="566739"/>
          </a:xfrm>
          <a:prstGeom prst="rect">
            <a:avLst/>
          </a:prstGeom>
          <a:extLst>
            <a:ext uri="{C572A759-6A51-4108-AA02-DFA0A04FC94B}">
              <ma14:wrappingTextBoxFlag xmlns:ma14="http://schemas.microsoft.com/office/mac/drawingml/2011/main" xmlns="" val="1"/>
            </a:ext>
          </a:extLst>
        </p:spPr>
        <p:txBody>
          <a:bodyPr lIns="45719" tIns="45719" rIns="45719" bIns="45719" anchor="b"/>
          <a:lstStyle>
            <a:lvl1pPr>
              <a:defRPr sz="2400"/>
            </a:lvl1pPr>
          </a:lstStyle>
          <a:p>
            <a:r>
              <a:t>Click to edit Master title style</a:t>
            </a:r>
          </a:p>
        </p:txBody>
      </p:sp>
      <p:sp>
        <p:nvSpPr>
          <p:cNvPr id="705" name="Shape 705"/>
          <p:cNvSpPr>
            <a:spLocks noGrp="1"/>
          </p:cNvSpPr>
          <p:nvPr>
            <p:ph type="pic" sz="half" idx="13"/>
          </p:nvPr>
        </p:nvSpPr>
        <p:spPr>
          <a:xfrm>
            <a:off x="1154954" y="685799"/>
            <a:ext cx="8825660" cy="3640668"/>
          </a:xfrm>
          <a:prstGeom prst="rect">
            <a:avLst/>
          </a:prstGeom>
          <a:effectLst>
            <a:outerShdw blurRad="50800" dist="50800" dir="5400000" rotWithShape="0">
              <a:srgbClr val="000000">
                <a:alpha val="43000"/>
              </a:srgbClr>
            </a:outerShdw>
          </a:effectLst>
        </p:spPr>
        <p:txBody>
          <a:bodyPr lIns="91439" tIns="45719" rIns="91439" bIns="45719">
            <a:noAutofit/>
          </a:bodyPr>
          <a:lstStyle/>
          <a:p>
            <a:endParaRPr/>
          </a:p>
        </p:txBody>
      </p:sp>
      <p:sp>
        <p:nvSpPr>
          <p:cNvPr id="706" name="Shape 706"/>
          <p:cNvSpPr>
            <a:spLocks noGrp="1"/>
          </p:cNvSpPr>
          <p:nvPr>
            <p:ph type="body" sz="quarter" idx="1"/>
          </p:nvPr>
        </p:nvSpPr>
        <p:spPr>
          <a:xfrm>
            <a:off x="1154955" y="5367325"/>
            <a:ext cx="8825657" cy="493713"/>
          </a:xfrm>
          <a:prstGeom prst="rect">
            <a:avLst/>
          </a:prstGeom>
          <a:extLst>
            <a:ext uri="{C572A759-6A51-4108-AA02-DFA0A04FC94B}">
              <ma14:wrappingTextBoxFlag xmlns:ma14="http://schemas.microsoft.com/office/mac/drawingml/2011/main" xmlns="" val="1"/>
            </a:ext>
          </a:extLst>
        </p:spPr>
        <p:txBody>
          <a:bodyPr lIns="45719" tIns="45719" rIns="45719" bIns="45719"/>
          <a:lstStyle>
            <a:lvl1pPr marL="0" indent="0">
              <a:buClrTx/>
              <a:buSzTx/>
              <a:buFontTx/>
              <a:buNone/>
              <a:defRPr sz="1200"/>
            </a:lvl1pPr>
          </a:lstStyle>
          <a:p>
            <a:r>
              <a:t>Edit Master text styles</a:t>
            </a:r>
          </a:p>
        </p:txBody>
      </p:sp>
      <p:sp>
        <p:nvSpPr>
          <p:cNvPr id="707" name="Shape 707"/>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type="tx">
  <p:cSld name="Title and Caption">
    <p:spTree>
      <p:nvGrpSpPr>
        <p:cNvPr id="1" name=""/>
        <p:cNvGrpSpPr/>
        <p:nvPr/>
      </p:nvGrpSpPr>
      <p:grpSpPr>
        <a:xfrm>
          <a:off x="0" y="0"/>
          <a:ext cx="0" cy="0"/>
          <a:chOff x="0" y="0"/>
          <a:chExt cx="0" cy="0"/>
        </a:xfrm>
      </p:grpSpPr>
      <p:pic>
        <p:nvPicPr>
          <p:cNvPr id="714" name="image2.png"/>
          <p:cNvPicPr>
            <a:picLocks noChangeAspect="1"/>
          </p:cNvPicPr>
          <p:nvPr/>
        </p:nvPicPr>
        <p:blipFill>
          <a:blip r:embed="rId2">
            <a:extLst/>
          </a:blip>
          <a:srcRect l="3613"/>
          <a:stretch>
            <a:fillRect/>
          </a:stretch>
        </p:blipFill>
        <p:spPr>
          <a:xfrm>
            <a:off x="0" y="2669684"/>
            <a:ext cx="4037013" cy="4188316"/>
          </a:xfrm>
          <a:prstGeom prst="rect">
            <a:avLst/>
          </a:prstGeom>
          <a:ln w="12700">
            <a:miter lim="400000"/>
          </a:ln>
        </p:spPr>
      </p:pic>
      <p:pic>
        <p:nvPicPr>
          <p:cNvPr id="715" name="image3.png"/>
          <p:cNvPicPr>
            <a:picLocks noChangeAspect="1"/>
          </p:cNvPicPr>
          <p:nvPr/>
        </p:nvPicPr>
        <p:blipFill>
          <a:blip r:embed="rId3">
            <a:extLst/>
          </a:blip>
          <a:srcRect l="35640"/>
          <a:stretch>
            <a:fillRect/>
          </a:stretch>
        </p:blipFill>
        <p:spPr>
          <a:xfrm>
            <a:off x="-1" y="2892346"/>
            <a:ext cx="1522414" cy="2365454"/>
          </a:xfrm>
          <a:prstGeom prst="rect">
            <a:avLst/>
          </a:prstGeom>
          <a:ln w="12700">
            <a:miter lim="400000"/>
          </a:ln>
        </p:spPr>
      </p:pic>
      <p:sp>
        <p:nvSpPr>
          <p:cNvPr id="716" name="Shape 716"/>
          <p:cNvSpPr/>
          <p:nvPr/>
        </p:nvSpPr>
        <p:spPr>
          <a:xfrm>
            <a:off x="8609011" y="1676400"/>
            <a:ext cx="2819401" cy="2819400"/>
          </a:xfrm>
          <a:prstGeom prst="ellipse">
            <a:avLst/>
          </a:prstGeom>
          <a:gradFill>
            <a:gsLst>
              <a:gs pos="0">
                <a:srgbClr val="50B9C1">
                  <a:alpha val="7000"/>
                </a:srgbClr>
              </a:gs>
              <a:gs pos="36000">
                <a:srgbClr val="50B9C1">
                  <a:alpha val="6000"/>
                </a:srgbClr>
              </a:gs>
              <a:gs pos="69000">
                <a:srgbClr val="50B9C1">
                  <a:alpha val="0"/>
                </a:srgbClr>
              </a:gs>
            </a:gsLst>
            <a:path path="circle">
              <a:fillToRect l="37721" t="-19636" r="62278" b="119636"/>
            </a:path>
          </a:gradFill>
          <a:ln w="12700">
            <a:miter lim="400000"/>
          </a:ln>
        </p:spPr>
        <p:txBody>
          <a:bodyPr lIns="45718" tIns="45718" rIns="45718" bIns="45718"/>
          <a:lstStyle/>
          <a:p>
            <a:pPr>
              <a:defRPr>
                <a:latin typeface="Century Gothic"/>
                <a:ea typeface="Century Gothic"/>
                <a:cs typeface="Century Gothic"/>
                <a:sym typeface="Century Gothic"/>
              </a:defRPr>
            </a:pPr>
            <a:endParaRPr/>
          </a:p>
        </p:txBody>
      </p:sp>
      <p:pic>
        <p:nvPicPr>
          <p:cNvPr id="717" name="image4.png"/>
          <p:cNvPicPr>
            <a:picLocks noChangeAspect="1"/>
          </p:cNvPicPr>
          <p:nvPr/>
        </p:nvPicPr>
        <p:blipFill>
          <a:blip r:embed="rId4">
            <a:extLst/>
          </a:blip>
          <a:srcRect t="28812"/>
          <a:stretch>
            <a:fillRect/>
          </a:stretch>
        </p:blipFill>
        <p:spPr>
          <a:xfrm>
            <a:off x="7999411" y="-1"/>
            <a:ext cx="1603388" cy="1141408"/>
          </a:xfrm>
          <a:prstGeom prst="rect">
            <a:avLst/>
          </a:prstGeom>
          <a:ln w="12700">
            <a:miter lim="400000"/>
          </a:ln>
        </p:spPr>
      </p:pic>
      <p:pic>
        <p:nvPicPr>
          <p:cNvPr id="718" name="image5.png"/>
          <p:cNvPicPr>
            <a:picLocks noChangeAspect="1"/>
          </p:cNvPicPr>
          <p:nvPr/>
        </p:nvPicPr>
        <p:blipFill>
          <a:blip r:embed="rId5">
            <a:extLst/>
          </a:blip>
          <a:srcRect b="23320"/>
          <a:stretch>
            <a:fillRect/>
          </a:stretch>
        </p:blipFill>
        <p:spPr>
          <a:xfrm>
            <a:off x="8605877" y="6096000"/>
            <a:ext cx="993735" cy="762000"/>
          </a:xfrm>
          <a:prstGeom prst="rect">
            <a:avLst/>
          </a:prstGeom>
          <a:ln w="12700">
            <a:miter lim="400000"/>
          </a:ln>
        </p:spPr>
      </p:pic>
      <p:sp>
        <p:nvSpPr>
          <p:cNvPr id="719" name="Shape 719"/>
          <p:cNvSpPr/>
          <p:nvPr/>
        </p:nvSpPr>
        <p:spPr>
          <a:xfrm>
            <a:off x="10437811" y="0"/>
            <a:ext cx="685801" cy="1143000"/>
          </a:xfrm>
          <a:prstGeom prst="rect">
            <a:avLst/>
          </a:prstGeom>
          <a:solidFill>
            <a:schemeClr val="accent1"/>
          </a:solidFill>
          <a:ln w="12700">
            <a:miter lim="400000"/>
          </a:ln>
          <a:effectLst>
            <a:outerShdw blurRad="38100" dist="25400" dir="5400000" rotWithShape="0">
              <a:srgbClr val="000000">
                <a:alpha val="45000"/>
              </a:srgbClr>
            </a:outerShdw>
          </a:effectLst>
        </p:spPr>
        <p:txBody>
          <a:bodyPr lIns="45718" tIns="45718" rIns="45718" bIns="45718"/>
          <a:lstStyle/>
          <a:p>
            <a:pPr>
              <a:defRPr>
                <a:latin typeface="Century Gothic"/>
                <a:ea typeface="Century Gothic"/>
                <a:cs typeface="Century Gothic"/>
                <a:sym typeface="Century Gothic"/>
              </a:defRPr>
            </a:pPr>
            <a:endParaRPr/>
          </a:p>
        </p:txBody>
      </p:sp>
      <p:sp>
        <p:nvSpPr>
          <p:cNvPr id="720" name="Shape 720"/>
          <p:cNvSpPr>
            <a:spLocks noGrp="1"/>
          </p:cNvSpPr>
          <p:nvPr>
            <p:ph type="title"/>
          </p:nvPr>
        </p:nvSpPr>
        <p:spPr>
          <a:xfrm>
            <a:off x="1154954" y="1447800"/>
            <a:ext cx="8825659" cy="1981200"/>
          </a:xfrm>
          <a:prstGeom prst="rect">
            <a:avLst/>
          </a:prstGeom>
          <a:extLst>
            <a:ext uri="{C572A759-6A51-4108-AA02-DFA0A04FC94B}">
              <ma14:wrappingTextBoxFlag xmlns:ma14="http://schemas.microsoft.com/office/mac/drawingml/2011/main" xmlns="" val="1"/>
            </a:ext>
          </a:extLst>
        </p:spPr>
        <p:txBody>
          <a:bodyPr lIns="45719" tIns="45719" rIns="45719" bIns="45719"/>
          <a:lstStyle>
            <a:lvl1pPr>
              <a:defRPr sz="4800"/>
            </a:lvl1pPr>
          </a:lstStyle>
          <a:p>
            <a:r>
              <a:t>Click to edit Master title style</a:t>
            </a:r>
          </a:p>
        </p:txBody>
      </p:sp>
      <p:sp>
        <p:nvSpPr>
          <p:cNvPr id="721" name="Shape 721"/>
          <p:cNvSpPr>
            <a:spLocks noGrp="1"/>
          </p:cNvSpPr>
          <p:nvPr>
            <p:ph type="body" sz="half" idx="1"/>
          </p:nvPr>
        </p:nvSpPr>
        <p:spPr>
          <a:xfrm>
            <a:off x="1154954" y="3657600"/>
            <a:ext cx="8825659" cy="2362200"/>
          </a:xfrm>
          <a:prstGeom prst="rect">
            <a:avLst/>
          </a:prstGeom>
          <a:extLst>
            <a:ext uri="{C572A759-6A51-4108-AA02-DFA0A04FC94B}">
              <ma14:wrappingTextBoxFlag xmlns:ma14="http://schemas.microsoft.com/office/mac/drawingml/2011/main" xmlns="" val="1"/>
            </a:ext>
          </a:extLst>
        </p:spPr>
        <p:txBody>
          <a:bodyPr lIns="45719" tIns="45719" rIns="45719" bIns="45719" anchor="ctr"/>
          <a:lstStyle>
            <a:lvl1pPr marL="0" indent="0">
              <a:buClrTx/>
              <a:buSzTx/>
              <a:buFontTx/>
              <a:buNone/>
              <a:defRPr sz="1800"/>
            </a:lvl1pPr>
          </a:lstStyle>
          <a:p>
            <a:r>
              <a:t>Edit Master text styles</a:t>
            </a:r>
          </a:p>
        </p:txBody>
      </p:sp>
      <p:sp>
        <p:nvSpPr>
          <p:cNvPr id="722" name="Shape 722"/>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type="tx">
  <p:cSld name="Quote with Caption">
    <p:spTree>
      <p:nvGrpSpPr>
        <p:cNvPr id="1" name=""/>
        <p:cNvGrpSpPr/>
        <p:nvPr/>
      </p:nvGrpSpPr>
      <p:grpSpPr>
        <a:xfrm>
          <a:off x="0" y="0"/>
          <a:ext cx="0" cy="0"/>
          <a:chOff x="0" y="0"/>
          <a:chExt cx="0" cy="0"/>
        </a:xfrm>
      </p:grpSpPr>
      <p:pic>
        <p:nvPicPr>
          <p:cNvPr id="729" name="image2.png"/>
          <p:cNvPicPr>
            <a:picLocks noChangeAspect="1"/>
          </p:cNvPicPr>
          <p:nvPr/>
        </p:nvPicPr>
        <p:blipFill>
          <a:blip r:embed="rId2">
            <a:extLst/>
          </a:blip>
          <a:srcRect l="3613"/>
          <a:stretch>
            <a:fillRect/>
          </a:stretch>
        </p:blipFill>
        <p:spPr>
          <a:xfrm>
            <a:off x="0" y="2669684"/>
            <a:ext cx="4037013" cy="4188316"/>
          </a:xfrm>
          <a:prstGeom prst="rect">
            <a:avLst/>
          </a:prstGeom>
          <a:ln w="12700">
            <a:miter lim="400000"/>
          </a:ln>
        </p:spPr>
      </p:pic>
      <p:pic>
        <p:nvPicPr>
          <p:cNvPr id="730" name="image3.png"/>
          <p:cNvPicPr>
            <a:picLocks noChangeAspect="1"/>
          </p:cNvPicPr>
          <p:nvPr/>
        </p:nvPicPr>
        <p:blipFill>
          <a:blip r:embed="rId3">
            <a:extLst/>
          </a:blip>
          <a:srcRect l="35640"/>
          <a:stretch>
            <a:fillRect/>
          </a:stretch>
        </p:blipFill>
        <p:spPr>
          <a:xfrm>
            <a:off x="-1" y="2892346"/>
            <a:ext cx="1522414" cy="2365454"/>
          </a:xfrm>
          <a:prstGeom prst="rect">
            <a:avLst/>
          </a:prstGeom>
          <a:ln w="12700">
            <a:miter lim="400000"/>
          </a:ln>
        </p:spPr>
      </p:pic>
      <p:sp>
        <p:nvSpPr>
          <p:cNvPr id="731" name="Shape 731"/>
          <p:cNvSpPr/>
          <p:nvPr/>
        </p:nvSpPr>
        <p:spPr>
          <a:xfrm>
            <a:off x="8609011" y="1676400"/>
            <a:ext cx="2819401" cy="2819400"/>
          </a:xfrm>
          <a:prstGeom prst="ellipse">
            <a:avLst/>
          </a:prstGeom>
          <a:gradFill>
            <a:gsLst>
              <a:gs pos="0">
                <a:srgbClr val="50B9C1">
                  <a:alpha val="7000"/>
                </a:srgbClr>
              </a:gs>
              <a:gs pos="36000">
                <a:srgbClr val="50B9C1">
                  <a:alpha val="6000"/>
                </a:srgbClr>
              </a:gs>
              <a:gs pos="69000">
                <a:srgbClr val="50B9C1">
                  <a:alpha val="0"/>
                </a:srgbClr>
              </a:gs>
            </a:gsLst>
            <a:path path="circle">
              <a:fillToRect l="37721" t="-19636" r="62278" b="119636"/>
            </a:path>
          </a:gradFill>
          <a:ln w="12700">
            <a:miter lim="400000"/>
          </a:ln>
        </p:spPr>
        <p:txBody>
          <a:bodyPr lIns="45718" tIns="45718" rIns="45718" bIns="45718"/>
          <a:lstStyle/>
          <a:p>
            <a:pPr>
              <a:defRPr>
                <a:latin typeface="Century Gothic"/>
                <a:ea typeface="Century Gothic"/>
                <a:cs typeface="Century Gothic"/>
                <a:sym typeface="Century Gothic"/>
              </a:defRPr>
            </a:pPr>
            <a:endParaRPr/>
          </a:p>
        </p:txBody>
      </p:sp>
      <p:pic>
        <p:nvPicPr>
          <p:cNvPr id="732" name="image4.png"/>
          <p:cNvPicPr>
            <a:picLocks noChangeAspect="1"/>
          </p:cNvPicPr>
          <p:nvPr/>
        </p:nvPicPr>
        <p:blipFill>
          <a:blip r:embed="rId4">
            <a:extLst/>
          </a:blip>
          <a:srcRect t="28812"/>
          <a:stretch>
            <a:fillRect/>
          </a:stretch>
        </p:blipFill>
        <p:spPr>
          <a:xfrm>
            <a:off x="7999411" y="-1"/>
            <a:ext cx="1603388" cy="1141408"/>
          </a:xfrm>
          <a:prstGeom prst="rect">
            <a:avLst/>
          </a:prstGeom>
          <a:ln w="12700">
            <a:miter lim="400000"/>
          </a:ln>
        </p:spPr>
      </p:pic>
      <p:pic>
        <p:nvPicPr>
          <p:cNvPr id="733" name="image5.png"/>
          <p:cNvPicPr>
            <a:picLocks noChangeAspect="1"/>
          </p:cNvPicPr>
          <p:nvPr/>
        </p:nvPicPr>
        <p:blipFill>
          <a:blip r:embed="rId5">
            <a:extLst/>
          </a:blip>
          <a:srcRect b="23320"/>
          <a:stretch>
            <a:fillRect/>
          </a:stretch>
        </p:blipFill>
        <p:spPr>
          <a:xfrm>
            <a:off x="8605877" y="6096000"/>
            <a:ext cx="993735" cy="762000"/>
          </a:xfrm>
          <a:prstGeom prst="rect">
            <a:avLst/>
          </a:prstGeom>
          <a:ln w="12700">
            <a:miter lim="400000"/>
          </a:ln>
        </p:spPr>
      </p:pic>
      <p:sp>
        <p:nvSpPr>
          <p:cNvPr id="734" name="Shape 734"/>
          <p:cNvSpPr/>
          <p:nvPr/>
        </p:nvSpPr>
        <p:spPr>
          <a:xfrm>
            <a:off x="10437811" y="0"/>
            <a:ext cx="685801" cy="1143000"/>
          </a:xfrm>
          <a:prstGeom prst="rect">
            <a:avLst/>
          </a:prstGeom>
          <a:solidFill>
            <a:schemeClr val="accent1"/>
          </a:solidFill>
          <a:ln w="12700">
            <a:miter lim="400000"/>
          </a:ln>
          <a:effectLst>
            <a:outerShdw blurRad="38100" dist="25400" dir="5400000" rotWithShape="0">
              <a:srgbClr val="000000">
                <a:alpha val="45000"/>
              </a:srgbClr>
            </a:outerShdw>
          </a:effectLst>
        </p:spPr>
        <p:txBody>
          <a:bodyPr lIns="45718" tIns="45718" rIns="45718" bIns="45718"/>
          <a:lstStyle/>
          <a:p>
            <a:pPr>
              <a:defRPr>
                <a:latin typeface="Century Gothic"/>
                <a:ea typeface="Century Gothic"/>
                <a:cs typeface="Century Gothic"/>
                <a:sym typeface="Century Gothic"/>
              </a:defRPr>
            </a:pPr>
            <a:endParaRPr/>
          </a:p>
        </p:txBody>
      </p:sp>
      <p:sp>
        <p:nvSpPr>
          <p:cNvPr id="735" name="Shape 735"/>
          <p:cNvSpPr>
            <a:spLocks noGrp="1"/>
          </p:cNvSpPr>
          <p:nvPr>
            <p:ph type="title"/>
          </p:nvPr>
        </p:nvSpPr>
        <p:spPr>
          <a:xfrm>
            <a:off x="1574800" y="1447800"/>
            <a:ext cx="7999316" cy="2323375"/>
          </a:xfrm>
          <a:prstGeom prst="rect">
            <a:avLst/>
          </a:prstGeom>
          <a:extLst>
            <a:ext uri="{C572A759-6A51-4108-AA02-DFA0A04FC94B}">
              <ma14:wrappingTextBoxFlag xmlns:ma14="http://schemas.microsoft.com/office/mac/drawingml/2011/main" xmlns="" val="1"/>
            </a:ext>
          </a:extLst>
        </p:spPr>
        <p:txBody>
          <a:bodyPr lIns="45719" tIns="45719" rIns="45719" bIns="45719"/>
          <a:lstStyle>
            <a:lvl1pPr>
              <a:defRPr sz="4800"/>
            </a:lvl1pPr>
          </a:lstStyle>
          <a:p>
            <a:r>
              <a:t>Click to edit Master title style</a:t>
            </a:r>
          </a:p>
        </p:txBody>
      </p:sp>
      <p:sp>
        <p:nvSpPr>
          <p:cNvPr id="736" name="Shape 736"/>
          <p:cNvSpPr>
            <a:spLocks noGrp="1"/>
          </p:cNvSpPr>
          <p:nvPr>
            <p:ph type="body" sz="quarter" idx="1"/>
          </p:nvPr>
        </p:nvSpPr>
        <p:spPr>
          <a:xfrm>
            <a:off x="1930400" y="3771174"/>
            <a:ext cx="7279649" cy="342175"/>
          </a:xfrm>
          <a:prstGeom prst="rect">
            <a:avLst/>
          </a:prstGeom>
          <a:extLst>
            <a:ext uri="{C572A759-6A51-4108-AA02-DFA0A04FC94B}">
              <ma14:wrappingTextBoxFlag xmlns:ma14="http://schemas.microsoft.com/office/mac/drawingml/2011/main" xmlns="" val="1"/>
            </a:ext>
          </a:extLst>
        </p:spPr>
        <p:txBody>
          <a:bodyPr lIns="45719" tIns="45719" rIns="45719" bIns="45719"/>
          <a:lstStyle>
            <a:lvl1pPr marL="0" indent="0">
              <a:buClrTx/>
              <a:buSzTx/>
              <a:buFontTx/>
              <a:buNone/>
              <a:defRPr sz="1400" cap="small">
                <a:solidFill>
                  <a:srgbClr val="8AD0D6"/>
                </a:solidFill>
              </a:defRPr>
            </a:lvl1pPr>
          </a:lstStyle>
          <a:p>
            <a:r>
              <a:t>Edit Master text styles</a:t>
            </a:r>
          </a:p>
        </p:txBody>
      </p:sp>
      <p:sp>
        <p:nvSpPr>
          <p:cNvPr id="737" name="Shape 737"/>
          <p:cNvSpPr>
            <a:spLocks noGrp="1"/>
          </p:cNvSpPr>
          <p:nvPr>
            <p:ph type="body" sz="quarter" idx="13"/>
          </p:nvPr>
        </p:nvSpPr>
        <p:spPr>
          <a:xfrm>
            <a:off x="1154954" y="4350656"/>
            <a:ext cx="8825660" cy="1676401"/>
          </a:xfrm>
          <a:prstGeom prst="rect">
            <a:avLst/>
          </a:prstGeom>
        </p:spPr>
        <p:txBody>
          <a:bodyPr anchor="ctr"/>
          <a:lstStyle/>
          <a:p>
            <a:pPr marL="0" indent="0">
              <a:buClrTx/>
              <a:buSzTx/>
              <a:buFontTx/>
              <a:buNone/>
              <a:defRPr sz="1800"/>
            </a:pPr>
            <a:endParaRPr/>
          </a:p>
        </p:txBody>
      </p:sp>
      <p:sp>
        <p:nvSpPr>
          <p:cNvPr id="738" name="Shape 738"/>
          <p:cNvSpPr/>
          <p:nvPr/>
        </p:nvSpPr>
        <p:spPr>
          <a:xfrm>
            <a:off x="898294" y="971252"/>
            <a:ext cx="801913" cy="1818749"/>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lvl1pPr algn="r">
              <a:defRPr sz="12200">
                <a:solidFill>
                  <a:srgbClr val="8AD0D6"/>
                </a:solidFill>
                <a:latin typeface="Arial"/>
                <a:ea typeface="Arial"/>
                <a:cs typeface="Arial"/>
                <a:sym typeface="Arial"/>
              </a:defRPr>
            </a:lvl1pPr>
          </a:lstStyle>
          <a:p>
            <a:r>
              <a:t>“</a:t>
            </a:r>
          </a:p>
        </p:txBody>
      </p:sp>
      <p:sp>
        <p:nvSpPr>
          <p:cNvPr id="739" name="Shape 739"/>
          <p:cNvSpPr/>
          <p:nvPr/>
        </p:nvSpPr>
        <p:spPr>
          <a:xfrm>
            <a:off x="9330490" y="2613786"/>
            <a:ext cx="801913" cy="1818749"/>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lvl1pPr algn="r">
              <a:defRPr sz="12200">
                <a:solidFill>
                  <a:srgbClr val="8AD0D6"/>
                </a:solidFill>
                <a:latin typeface="Arial"/>
                <a:ea typeface="Arial"/>
                <a:cs typeface="Arial"/>
                <a:sym typeface="Arial"/>
              </a:defRPr>
            </a:lvl1pPr>
          </a:lstStyle>
          <a:p>
            <a:r>
              <a:t>”</a:t>
            </a:r>
          </a:p>
        </p:txBody>
      </p:sp>
      <p:sp>
        <p:nvSpPr>
          <p:cNvPr id="740" name="Shape 740"/>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type="tx">
  <p:cSld name="Name Card">
    <p:spTree>
      <p:nvGrpSpPr>
        <p:cNvPr id="1" name=""/>
        <p:cNvGrpSpPr/>
        <p:nvPr/>
      </p:nvGrpSpPr>
      <p:grpSpPr>
        <a:xfrm>
          <a:off x="0" y="0"/>
          <a:ext cx="0" cy="0"/>
          <a:chOff x="0" y="0"/>
          <a:chExt cx="0" cy="0"/>
        </a:xfrm>
      </p:grpSpPr>
      <p:pic>
        <p:nvPicPr>
          <p:cNvPr id="747" name="image2.png"/>
          <p:cNvPicPr>
            <a:picLocks noChangeAspect="1"/>
          </p:cNvPicPr>
          <p:nvPr/>
        </p:nvPicPr>
        <p:blipFill>
          <a:blip r:embed="rId2">
            <a:extLst/>
          </a:blip>
          <a:srcRect l="3613"/>
          <a:stretch>
            <a:fillRect/>
          </a:stretch>
        </p:blipFill>
        <p:spPr>
          <a:xfrm>
            <a:off x="0" y="2669684"/>
            <a:ext cx="4037013" cy="4188316"/>
          </a:xfrm>
          <a:prstGeom prst="rect">
            <a:avLst/>
          </a:prstGeom>
          <a:ln w="12700">
            <a:miter lim="400000"/>
          </a:ln>
        </p:spPr>
      </p:pic>
      <p:pic>
        <p:nvPicPr>
          <p:cNvPr id="748" name="image3.png"/>
          <p:cNvPicPr>
            <a:picLocks noChangeAspect="1"/>
          </p:cNvPicPr>
          <p:nvPr/>
        </p:nvPicPr>
        <p:blipFill>
          <a:blip r:embed="rId3">
            <a:extLst/>
          </a:blip>
          <a:srcRect l="35640"/>
          <a:stretch>
            <a:fillRect/>
          </a:stretch>
        </p:blipFill>
        <p:spPr>
          <a:xfrm>
            <a:off x="-1" y="2892346"/>
            <a:ext cx="1522414" cy="2365454"/>
          </a:xfrm>
          <a:prstGeom prst="rect">
            <a:avLst/>
          </a:prstGeom>
          <a:ln w="12700">
            <a:miter lim="400000"/>
          </a:ln>
        </p:spPr>
      </p:pic>
      <p:sp>
        <p:nvSpPr>
          <p:cNvPr id="749" name="Shape 749"/>
          <p:cNvSpPr/>
          <p:nvPr/>
        </p:nvSpPr>
        <p:spPr>
          <a:xfrm>
            <a:off x="8609011" y="1676400"/>
            <a:ext cx="2819401" cy="2819400"/>
          </a:xfrm>
          <a:prstGeom prst="ellipse">
            <a:avLst/>
          </a:prstGeom>
          <a:gradFill>
            <a:gsLst>
              <a:gs pos="0">
                <a:srgbClr val="50B9C1">
                  <a:alpha val="7000"/>
                </a:srgbClr>
              </a:gs>
              <a:gs pos="36000">
                <a:srgbClr val="50B9C1">
                  <a:alpha val="6000"/>
                </a:srgbClr>
              </a:gs>
              <a:gs pos="69000">
                <a:srgbClr val="50B9C1">
                  <a:alpha val="0"/>
                </a:srgbClr>
              </a:gs>
            </a:gsLst>
            <a:path path="circle">
              <a:fillToRect l="37721" t="-19636" r="62278" b="119636"/>
            </a:path>
          </a:gradFill>
          <a:ln w="12700">
            <a:miter lim="400000"/>
          </a:ln>
        </p:spPr>
        <p:txBody>
          <a:bodyPr lIns="45718" tIns="45718" rIns="45718" bIns="45718"/>
          <a:lstStyle/>
          <a:p>
            <a:pPr>
              <a:defRPr>
                <a:latin typeface="Century Gothic"/>
                <a:ea typeface="Century Gothic"/>
                <a:cs typeface="Century Gothic"/>
                <a:sym typeface="Century Gothic"/>
              </a:defRPr>
            </a:pPr>
            <a:endParaRPr/>
          </a:p>
        </p:txBody>
      </p:sp>
      <p:pic>
        <p:nvPicPr>
          <p:cNvPr id="750" name="image4.png"/>
          <p:cNvPicPr>
            <a:picLocks noChangeAspect="1"/>
          </p:cNvPicPr>
          <p:nvPr/>
        </p:nvPicPr>
        <p:blipFill>
          <a:blip r:embed="rId4">
            <a:extLst/>
          </a:blip>
          <a:srcRect t="28812"/>
          <a:stretch>
            <a:fillRect/>
          </a:stretch>
        </p:blipFill>
        <p:spPr>
          <a:xfrm>
            <a:off x="7999411" y="-1"/>
            <a:ext cx="1603388" cy="1141408"/>
          </a:xfrm>
          <a:prstGeom prst="rect">
            <a:avLst/>
          </a:prstGeom>
          <a:ln w="12700">
            <a:miter lim="400000"/>
          </a:ln>
        </p:spPr>
      </p:pic>
      <p:pic>
        <p:nvPicPr>
          <p:cNvPr id="751" name="image5.png"/>
          <p:cNvPicPr>
            <a:picLocks noChangeAspect="1"/>
          </p:cNvPicPr>
          <p:nvPr/>
        </p:nvPicPr>
        <p:blipFill>
          <a:blip r:embed="rId5">
            <a:extLst/>
          </a:blip>
          <a:srcRect b="23320"/>
          <a:stretch>
            <a:fillRect/>
          </a:stretch>
        </p:blipFill>
        <p:spPr>
          <a:xfrm>
            <a:off x="8605877" y="6096000"/>
            <a:ext cx="993735" cy="762000"/>
          </a:xfrm>
          <a:prstGeom prst="rect">
            <a:avLst/>
          </a:prstGeom>
          <a:ln w="12700">
            <a:miter lim="400000"/>
          </a:ln>
        </p:spPr>
      </p:pic>
      <p:sp>
        <p:nvSpPr>
          <p:cNvPr id="752" name="Shape 752"/>
          <p:cNvSpPr/>
          <p:nvPr/>
        </p:nvSpPr>
        <p:spPr>
          <a:xfrm>
            <a:off x="10437811" y="0"/>
            <a:ext cx="685801" cy="1143000"/>
          </a:xfrm>
          <a:prstGeom prst="rect">
            <a:avLst/>
          </a:prstGeom>
          <a:solidFill>
            <a:schemeClr val="accent1"/>
          </a:solidFill>
          <a:ln w="12700">
            <a:miter lim="400000"/>
          </a:ln>
          <a:effectLst>
            <a:outerShdw blurRad="38100" dist="25400" dir="5400000" rotWithShape="0">
              <a:srgbClr val="000000">
                <a:alpha val="45000"/>
              </a:srgbClr>
            </a:outerShdw>
          </a:effectLst>
        </p:spPr>
        <p:txBody>
          <a:bodyPr lIns="45718" tIns="45718" rIns="45718" bIns="45718"/>
          <a:lstStyle/>
          <a:p>
            <a:pPr>
              <a:defRPr>
                <a:latin typeface="Century Gothic"/>
                <a:ea typeface="Century Gothic"/>
                <a:cs typeface="Century Gothic"/>
                <a:sym typeface="Century Gothic"/>
              </a:defRPr>
            </a:pPr>
            <a:endParaRPr/>
          </a:p>
        </p:txBody>
      </p:sp>
      <p:sp>
        <p:nvSpPr>
          <p:cNvPr id="753" name="Shape 753"/>
          <p:cNvSpPr>
            <a:spLocks noGrp="1"/>
          </p:cNvSpPr>
          <p:nvPr>
            <p:ph type="title"/>
          </p:nvPr>
        </p:nvSpPr>
        <p:spPr>
          <a:xfrm>
            <a:off x="1154954" y="3124200"/>
            <a:ext cx="8825660" cy="1653181"/>
          </a:xfrm>
          <a:prstGeom prst="rect">
            <a:avLst/>
          </a:prstGeom>
          <a:extLst>
            <a:ext uri="{C572A759-6A51-4108-AA02-DFA0A04FC94B}">
              <ma14:wrappingTextBoxFlag xmlns:ma14="http://schemas.microsoft.com/office/mac/drawingml/2011/main" xmlns="" val="1"/>
            </a:ext>
          </a:extLst>
        </p:spPr>
        <p:txBody>
          <a:bodyPr lIns="45719" tIns="45719" rIns="45719" bIns="45719" anchor="b"/>
          <a:lstStyle>
            <a:lvl1pPr>
              <a:defRPr sz="4000"/>
            </a:lvl1pPr>
          </a:lstStyle>
          <a:p>
            <a:r>
              <a:t>Click to edit Master title style</a:t>
            </a:r>
          </a:p>
        </p:txBody>
      </p:sp>
      <p:sp>
        <p:nvSpPr>
          <p:cNvPr id="754" name="Shape 754"/>
          <p:cNvSpPr>
            <a:spLocks noGrp="1"/>
          </p:cNvSpPr>
          <p:nvPr>
            <p:ph type="body" sz="quarter" idx="1"/>
          </p:nvPr>
        </p:nvSpPr>
        <p:spPr>
          <a:xfrm>
            <a:off x="1154954" y="4777380"/>
            <a:ext cx="8825659" cy="860401"/>
          </a:xfrm>
          <a:prstGeom prst="rect">
            <a:avLst/>
          </a:prstGeom>
          <a:extLst>
            <a:ext uri="{C572A759-6A51-4108-AA02-DFA0A04FC94B}">
              <ma14:wrappingTextBoxFlag xmlns:ma14="http://schemas.microsoft.com/office/mac/drawingml/2011/main" xmlns="" val="1"/>
            </a:ext>
          </a:extLst>
        </p:spPr>
        <p:txBody>
          <a:bodyPr lIns="45719" tIns="45719" rIns="45719" bIns="45719"/>
          <a:lstStyle>
            <a:lvl1pPr marL="0" indent="0">
              <a:buClrTx/>
              <a:buSzTx/>
              <a:buFontTx/>
              <a:buNone/>
              <a:defRPr>
                <a:solidFill>
                  <a:srgbClr val="8AD0D6"/>
                </a:solidFill>
              </a:defRPr>
            </a:lvl1pPr>
          </a:lstStyle>
          <a:p>
            <a:r>
              <a:t>Edit Master text styles</a:t>
            </a:r>
          </a:p>
        </p:txBody>
      </p:sp>
      <p:sp>
        <p:nvSpPr>
          <p:cNvPr id="755" name="Shape 755"/>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x">
  <p:cSld name="3 Column">
    <p:spTree>
      <p:nvGrpSpPr>
        <p:cNvPr id="1" name=""/>
        <p:cNvGrpSpPr/>
        <p:nvPr/>
      </p:nvGrpSpPr>
      <p:grpSpPr>
        <a:xfrm>
          <a:off x="0" y="0"/>
          <a:ext cx="0" cy="0"/>
          <a:chOff x="0" y="0"/>
          <a:chExt cx="0" cy="0"/>
        </a:xfrm>
      </p:grpSpPr>
      <p:pic>
        <p:nvPicPr>
          <p:cNvPr id="762" name="image2.png"/>
          <p:cNvPicPr>
            <a:picLocks noChangeAspect="1"/>
          </p:cNvPicPr>
          <p:nvPr/>
        </p:nvPicPr>
        <p:blipFill>
          <a:blip r:embed="rId2">
            <a:extLst/>
          </a:blip>
          <a:srcRect l="3613"/>
          <a:stretch>
            <a:fillRect/>
          </a:stretch>
        </p:blipFill>
        <p:spPr>
          <a:xfrm>
            <a:off x="0" y="2669684"/>
            <a:ext cx="4037013" cy="4188316"/>
          </a:xfrm>
          <a:prstGeom prst="rect">
            <a:avLst/>
          </a:prstGeom>
          <a:ln w="12700">
            <a:miter lim="400000"/>
          </a:ln>
        </p:spPr>
      </p:pic>
      <p:pic>
        <p:nvPicPr>
          <p:cNvPr id="763" name="image3.png"/>
          <p:cNvPicPr>
            <a:picLocks noChangeAspect="1"/>
          </p:cNvPicPr>
          <p:nvPr/>
        </p:nvPicPr>
        <p:blipFill>
          <a:blip r:embed="rId3">
            <a:extLst/>
          </a:blip>
          <a:srcRect l="35640"/>
          <a:stretch>
            <a:fillRect/>
          </a:stretch>
        </p:blipFill>
        <p:spPr>
          <a:xfrm>
            <a:off x="-1" y="2892346"/>
            <a:ext cx="1522414" cy="2365454"/>
          </a:xfrm>
          <a:prstGeom prst="rect">
            <a:avLst/>
          </a:prstGeom>
          <a:ln w="12700">
            <a:miter lim="400000"/>
          </a:ln>
        </p:spPr>
      </p:pic>
      <p:sp>
        <p:nvSpPr>
          <p:cNvPr id="764" name="Shape 764"/>
          <p:cNvSpPr/>
          <p:nvPr/>
        </p:nvSpPr>
        <p:spPr>
          <a:xfrm>
            <a:off x="8609011" y="1676400"/>
            <a:ext cx="2819401" cy="2819400"/>
          </a:xfrm>
          <a:prstGeom prst="ellipse">
            <a:avLst/>
          </a:prstGeom>
          <a:gradFill>
            <a:gsLst>
              <a:gs pos="0">
                <a:srgbClr val="50B9C1">
                  <a:alpha val="7000"/>
                </a:srgbClr>
              </a:gs>
              <a:gs pos="36000">
                <a:srgbClr val="50B9C1">
                  <a:alpha val="6000"/>
                </a:srgbClr>
              </a:gs>
              <a:gs pos="69000">
                <a:srgbClr val="50B9C1">
                  <a:alpha val="0"/>
                </a:srgbClr>
              </a:gs>
            </a:gsLst>
            <a:path path="circle">
              <a:fillToRect l="37721" t="-19636" r="62278" b="119636"/>
            </a:path>
          </a:gradFill>
          <a:ln w="12700">
            <a:miter lim="400000"/>
          </a:ln>
        </p:spPr>
        <p:txBody>
          <a:bodyPr lIns="45718" tIns="45718" rIns="45718" bIns="45718"/>
          <a:lstStyle/>
          <a:p>
            <a:pPr>
              <a:defRPr>
                <a:latin typeface="Century Gothic"/>
                <a:ea typeface="Century Gothic"/>
                <a:cs typeface="Century Gothic"/>
                <a:sym typeface="Century Gothic"/>
              </a:defRPr>
            </a:pPr>
            <a:endParaRPr/>
          </a:p>
        </p:txBody>
      </p:sp>
      <p:pic>
        <p:nvPicPr>
          <p:cNvPr id="765" name="image4.png"/>
          <p:cNvPicPr>
            <a:picLocks noChangeAspect="1"/>
          </p:cNvPicPr>
          <p:nvPr/>
        </p:nvPicPr>
        <p:blipFill>
          <a:blip r:embed="rId4">
            <a:extLst/>
          </a:blip>
          <a:srcRect t="28812"/>
          <a:stretch>
            <a:fillRect/>
          </a:stretch>
        </p:blipFill>
        <p:spPr>
          <a:xfrm>
            <a:off x="7999411" y="-1"/>
            <a:ext cx="1603388" cy="1141408"/>
          </a:xfrm>
          <a:prstGeom prst="rect">
            <a:avLst/>
          </a:prstGeom>
          <a:ln w="12700">
            <a:miter lim="400000"/>
          </a:ln>
        </p:spPr>
      </p:pic>
      <p:pic>
        <p:nvPicPr>
          <p:cNvPr id="766" name="image5.png"/>
          <p:cNvPicPr>
            <a:picLocks noChangeAspect="1"/>
          </p:cNvPicPr>
          <p:nvPr/>
        </p:nvPicPr>
        <p:blipFill>
          <a:blip r:embed="rId5">
            <a:extLst/>
          </a:blip>
          <a:srcRect b="23320"/>
          <a:stretch>
            <a:fillRect/>
          </a:stretch>
        </p:blipFill>
        <p:spPr>
          <a:xfrm>
            <a:off x="8605877" y="6096000"/>
            <a:ext cx="993735" cy="762000"/>
          </a:xfrm>
          <a:prstGeom prst="rect">
            <a:avLst/>
          </a:prstGeom>
          <a:ln w="12700">
            <a:miter lim="400000"/>
          </a:ln>
        </p:spPr>
      </p:pic>
      <p:sp>
        <p:nvSpPr>
          <p:cNvPr id="767" name="Shape 767"/>
          <p:cNvSpPr/>
          <p:nvPr/>
        </p:nvSpPr>
        <p:spPr>
          <a:xfrm>
            <a:off x="10437811" y="0"/>
            <a:ext cx="685801" cy="1143000"/>
          </a:xfrm>
          <a:prstGeom prst="rect">
            <a:avLst/>
          </a:prstGeom>
          <a:solidFill>
            <a:schemeClr val="accent1"/>
          </a:solidFill>
          <a:ln w="12700">
            <a:miter lim="400000"/>
          </a:ln>
          <a:effectLst>
            <a:outerShdw blurRad="38100" dist="25400" dir="5400000" rotWithShape="0">
              <a:srgbClr val="000000">
                <a:alpha val="45000"/>
              </a:srgbClr>
            </a:outerShdw>
          </a:effectLst>
        </p:spPr>
        <p:txBody>
          <a:bodyPr lIns="45718" tIns="45718" rIns="45718" bIns="45718"/>
          <a:lstStyle/>
          <a:p>
            <a:pPr>
              <a:defRPr>
                <a:latin typeface="Century Gothic"/>
                <a:ea typeface="Century Gothic"/>
                <a:cs typeface="Century Gothic"/>
                <a:sym typeface="Century Gothic"/>
              </a:defRPr>
            </a:pPr>
            <a:endParaRPr/>
          </a:p>
        </p:txBody>
      </p:sp>
      <p:sp>
        <p:nvSpPr>
          <p:cNvPr id="768" name="Shape 768"/>
          <p:cNvSpPr>
            <a:spLocks noGrp="1"/>
          </p:cNvSpPr>
          <p:nvPr>
            <p:ph type="title"/>
          </p:nvPr>
        </p:nvSpPr>
        <p:spPr>
          <a:xfrm>
            <a:off x="646110" y="452718"/>
            <a:ext cx="9404724" cy="1400531"/>
          </a:xfrm>
          <a:prstGeom prst="rect">
            <a:avLst/>
          </a:prstGeom>
          <a:extLst>
            <a:ext uri="{C572A759-6A51-4108-AA02-DFA0A04FC94B}">
              <ma14:wrappingTextBoxFlag xmlns:ma14="http://schemas.microsoft.com/office/mac/drawingml/2011/main" xmlns="" val="1"/>
            </a:ext>
          </a:extLst>
        </p:spPr>
        <p:txBody>
          <a:bodyPr lIns="45719" tIns="45719" rIns="45719" bIns="45719"/>
          <a:lstStyle/>
          <a:p>
            <a:r>
              <a:t>Click to edit Master title style</a:t>
            </a:r>
          </a:p>
        </p:txBody>
      </p:sp>
      <p:sp>
        <p:nvSpPr>
          <p:cNvPr id="769" name="Shape 769"/>
          <p:cNvSpPr>
            <a:spLocks noGrp="1"/>
          </p:cNvSpPr>
          <p:nvPr>
            <p:ph type="body" sz="quarter" idx="1"/>
          </p:nvPr>
        </p:nvSpPr>
        <p:spPr>
          <a:xfrm>
            <a:off x="632946" y="1981200"/>
            <a:ext cx="2946868" cy="576263"/>
          </a:xfrm>
          <a:prstGeom prst="rect">
            <a:avLst/>
          </a:prstGeom>
          <a:extLst>
            <a:ext uri="{C572A759-6A51-4108-AA02-DFA0A04FC94B}">
              <ma14:wrappingTextBoxFlag xmlns:ma14="http://schemas.microsoft.com/office/mac/drawingml/2011/main" xmlns="" val="1"/>
            </a:ext>
          </a:extLst>
        </p:spPr>
        <p:txBody>
          <a:bodyPr lIns="45719" tIns="45719" rIns="45719" bIns="45719" anchor="b"/>
          <a:lstStyle>
            <a:lvl1pPr marL="0" indent="0">
              <a:buClrTx/>
              <a:buSzTx/>
              <a:buFontTx/>
              <a:buNone/>
              <a:defRPr sz="2400">
                <a:solidFill>
                  <a:srgbClr val="8AD0D6"/>
                </a:solidFill>
              </a:defRPr>
            </a:lvl1pPr>
          </a:lstStyle>
          <a:p>
            <a:r>
              <a:t>Edit Master text styles</a:t>
            </a:r>
          </a:p>
        </p:txBody>
      </p:sp>
      <p:sp>
        <p:nvSpPr>
          <p:cNvPr id="770" name="Shape 770"/>
          <p:cNvSpPr>
            <a:spLocks noGrp="1"/>
          </p:cNvSpPr>
          <p:nvPr>
            <p:ph type="body" sz="quarter" idx="13"/>
          </p:nvPr>
        </p:nvSpPr>
        <p:spPr>
          <a:xfrm>
            <a:off x="652462" y="2667000"/>
            <a:ext cx="2927351" cy="3589338"/>
          </a:xfrm>
          <a:prstGeom prst="rect">
            <a:avLst/>
          </a:prstGeom>
        </p:spPr>
        <p:txBody>
          <a:bodyPr/>
          <a:lstStyle/>
          <a:p>
            <a:pPr marL="0" indent="0">
              <a:buClrTx/>
              <a:buSzTx/>
              <a:buFontTx/>
              <a:buNone/>
              <a:defRPr sz="1400"/>
            </a:pPr>
            <a:endParaRPr/>
          </a:p>
        </p:txBody>
      </p:sp>
      <p:sp>
        <p:nvSpPr>
          <p:cNvPr id="771" name="Shape 771"/>
          <p:cNvSpPr>
            <a:spLocks noGrp="1"/>
          </p:cNvSpPr>
          <p:nvPr>
            <p:ph type="body" sz="quarter" idx="14"/>
          </p:nvPr>
        </p:nvSpPr>
        <p:spPr>
          <a:xfrm>
            <a:off x="3883659" y="1981199"/>
            <a:ext cx="2936242" cy="576264"/>
          </a:xfrm>
          <a:prstGeom prst="rect">
            <a:avLst/>
          </a:prstGeom>
        </p:spPr>
        <p:txBody>
          <a:bodyPr anchor="b"/>
          <a:lstStyle/>
          <a:p>
            <a:pPr marL="0" indent="0">
              <a:buClrTx/>
              <a:buSzTx/>
              <a:buFontTx/>
              <a:buNone/>
              <a:defRPr sz="2400">
                <a:solidFill>
                  <a:srgbClr val="8AD0D6"/>
                </a:solidFill>
              </a:defRPr>
            </a:pPr>
            <a:endParaRPr/>
          </a:p>
        </p:txBody>
      </p:sp>
      <p:sp>
        <p:nvSpPr>
          <p:cNvPr id="772" name="Shape 772"/>
          <p:cNvSpPr>
            <a:spLocks noGrp="1"/>
          </p:cNvSpPr>
          <p:nvPr>
            <p:ph type="body" sz="quarter" idx="15"/>
          </p:nvPr>
        </p:nvSpPr>
        <p:spPr>
          <a:xfrm>
            <a:off x="3873105" y="2667000"/>
            <a:ext cx="2946795" cy="3589338"/>
          </a:xfrm>
          <a:prstGeom prst="rect">
            <a:avLst/>
          </a:prstGeom>
        </p:spPr>
        <p:txBody>
          <a:bodyPr/>
          <a:lstStyle/>
          <a:p>
            <a:pPr marL="0" indent="0">
              <a:buClrTx/>
              <a:buSzTx/>
              <a:buFontTx/>
              <a:buNone/>
              <a:defRPr sz="1400"/>
            </a:pPr>
            <a:endParaRPr/>
          </a:p>
        </p:txBody>
      </p:sp>
      <p:sp>
        <p:nvSpPr>
          <p:cNvPr id="773" name="Shape 773"/>
          <p:cNvSpPr>
            <a:spLocks noGrp="1"/>
          </p:cNvSpPr>
          <p:nvPr>
            <p:ph type="body" sz="quarter" idx="16"/>
          </p:nvPr>
        </p:nvSpPr>
        <p:spPr>
          <a:xfrm>
            <a:off x="7124699" y="1981199"/>
            <a:ext cx="2932115" cy="576264"/>
          </a:xfrm>
          <a:prstGeom prst="rect">
            <a:avLst/>
          </a:prstGeom>
        </p:spPr>
        <p:txBody>
          <a:bodyPr anchor="b"/>
          <a:lstStyle/>
          <a:p>
            <a:pPr marL="0" indent="0">
              <a:buClrTx/>
              <a:buSzTx/>
              <a:buFontTx/>
              <a:buNone/>
              <a:defRPr sz="2400">
                <a:solidFill>
                  <a:srgbClr val="8AD0D6"/>
                </a:solidFill>
              </a:defRPr>
            </a:pPr>
            <a:endParaRPr/>
          </a:p>
        </p:txBody>
      </p:sp>
      <p:sp>
        <p:nvSpPr>
          <p:cNvPr id="774" name="Shape 774"/>
          <p:cNvSpPr>
            <a:spLocks noGrp="1"/>
          </p:cNvSpPr>
          <p:nvPr>
            <p:ph type="body" sz="quarter" idx="17"/>
          </p:nvPr>
        </p:nvSpPr>
        <p:spPr>
          <a:xfrm>
            <a:off x="7124699" y="2667000"/>
            <a:ext cx="2932115" cy="3589338"/>
          </a:xfrm>
          <a:prstGeom prst="rect">
            <a:avLst/>
          </a:prstGeom>
        </p:spPr>
        <p:txBody>
          <a:bodyPr/>
          <a:lstStyle/>
          <a:p>
            <a:pPr marL="0" indent="0">
              <a:buClrTx/>
              <a:buSzTx/>
              <a:buFontTx/>
              <a:buNone/>
              <a:defRPr sz="1400"/>
            </a:pPr>
            <a:endParaRPr/>
          </a:p>
        </p:txBody>
      </p:sp>
      <p:sp>
        <p:nvSpPr>
          <p:cNvPr id="775" name="Shape 775"/>
          <p:cNvSpPr/>
          <p:nvPr/>
        </p:nvSpPr>
        <p:spPr>
          <a:xfrm flipH="1">
            <a:off x="3726141" y="2133600"/>
            <a:ext cx="1" cy="3962401"/>
          </a:xfrm>
          <a:prstGeom prst="line">
            <a:avLst/>
          </a:prstGeom>
          <a:ln w="12700" cap="rnd">
            <a:solidFill>
              <a:srgbClr val="8AD0D6">
                <a:alpha val="40000"/>
              </a:srgbClr>
            </a:solidFill>
          </a:ln>
        </p:spPr>
        <p:txBody>
          <a:bodyPr lIns="45718" tIns="45718" rIns="45718" bIns="45718"/>
          <a:lstStyle/>
          <a:p>
            <a:endParaRPr/>
          </a:p>
        </p:txBody>
      </p:sp>
      <p:sp>
        <p:nvSpPr>
          <p:cNvPr id="776" name="Shape 776"/>
          <p:cNvSpPr/>
          <p:nvPr/>
        </p:nvSpPr>
        <p:spPr>
          <a:xfrm flipH="1">
            <a:off x="6962226" y="2133600"/>
            <a:ext cx="1" cy="3966883"/>
          </a:xfrm>
          <a:prstGeom prst="line">
            <a:avLst/>
          </a:prstGeom>
          <a:ln w="12700" cap="rnd">
            <a:solidFill>
              <a:srgbClr val="8AD0D6">
                <a:alpha val="40000"/>
              </a:srgbClr>
            </a:solidFill>
          </a:ln>
        </p:spPr>
        <p:txBody>
          <a:bodyPr lIns="45718" tIns="45718" rIns="45718" bIns="45718"/>
          <a:lstStyle/>
          <a:p>
            <a:endParaRPr/>
          </a:p>
        </p:txBody>
      </p:sp>
      <p:sp>
        <p:nvSpPr>
          <p:cNvPr id="777" name="Shape 777"/>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type="tx">
  <p:cSld name="3 Picture Column">
    <p:spTree>
      <p:nvGrpSpPr>
        <p:cNvPr id="1" name=""/>
        <p:cNvGrpSpPr/>
        <p:nvPr/>
      </p:nvGrpSpPr>
      <p:grpSpPr>
        <a:xfrm>
          <a:off x="0" y="0"/>
          <a:ext cx="0" cy="0"/>
          <a:chOff x="0" y="0"/>
          <a:chExt cx="0" cy="0"/>
        </a:xfrm>
      </p:grpSpPr>
      <p:pic>
        <p:nvPicPr>
          <p:cNvPr id="784" name="image2.png"/>
          <p:cNvPicPr>
            <a:picLocks noChangeAspect="1"/>
          </p:cNvPicPr>
          <p:nvPr/>
        </p:nvPicPr>
        <p:blipFill>
          <a:blip r:embed="rId2">
            <a:extLst/>
          </a:blip>
          <a:srcRect l="3613"/>
          <a:stretch>
            <a:fillRect/>
          </a:stretch>
        </p:blipFill>
        <p:spPr>
          <a:xfrm>
            <a:off x="0" y="2669684"/>
            <a:ext cx="4037013" cy="4188316"/>
          </a:xfrm>
          <a:prstGeom prst="rect">
            <a:avLst/>
          </a:prstGeom>
          <a:ln w="12700">
            <a:miter lim="400000"/>
          </a:ln>
        </p:spPr>
      </p:pic>
      <p:pic>
        <p:nvPicPr>
          <p:cNvPr id="785" name="image3.png"/>
          <p:cNvPicPr>
            <a:picLocks noChangeAspect="1"/>
          </p:cNvPicPr>
          <p:nvPr/>
        </p:nvPicPr>
        <p:blipFill>
          <a:blip r:embed="rId3">
            <a:extLst/>
          </a:blip>
          <a:srcRect l="35640"/>
          <a:stretch>
            <a:fillRect/>
          </a:stretch>
        </p:blipFill>
        <p:spPr>
          <a:xfrm>
            <a:off x="-1" y="2892346"/>
            <a:ext cx="1522414" cy="2365454"/>
          </a:xfrm>
          <a:prstGeom prst="rect">
            <a:avLst/>
          </a:prstGeom>
          <a:ln w="12700">
            <a:miter lim="400000"/>
          </a:ln>
        </p:spPr>
      </p:pic>
      <p:sp>
        <p:nvSpPr>
          <p:cNvPr id="786" name="Shape 786"/>
          <p:cNvSpPr/>
          <p:nvPr/>
        </p:nvSpPr>
        <p:spPr>
          <a:xfrm>
            <a:off x="8609011" y="1676400"/>
            <a:ext cx="2819401" cy="2819400"/>
          </a:xfrm>
          <a:prstGeom prst="ellipse">
            <a:avLst/>
          </a:prstGeom>
          <a:gradFill>
            <a:gsLst>
              <a:gs pos="0">
                <a:srgbClr val="50B9C1">
                  <a:alpha val="7000"/>
                </a:srgbClr>
              </a:gs>
              <a:gs pos="36000">
                <a:srgbClr val="50B9C1">
                  <a:alpha val="6000"/>
                </a:srgbClr>
              </a:gs>
              <a:gs pos="69000">
                <a:srgbClr val="50B9C1">
                  <a:alpha val="0"/>
                </a:srgbClr>
              </a:gs>
            </a:gsLst>
            <a:path path="circle">
              <a:fillToRect l="37721" t="-19636" r="62278" b="119636"/>
            </a:path>
          </a:gradFill>
          <a:ln w="12700">
            <a:miter lim="400000"/>
          </a:ln>
        </p:spPr>
        <p:txBody>
          <a:bodyPr lIns="45718" tIns="45718" rIns="45718" bIns="45718"/>
          <a:lstStyle/>
          <a:p>
            <a:pPr>
              <a:defRPr>
                <a:latin typeface="Century Gothic"/>
                <a:ea typeface="Century Gothic"/>
                <a:cs typeface="Century Gothic"/>
                <a:sym typeface="Century Gothic"/>
              </a:defRPr>
            </a:pPr>
            <a:endParaRPr/>
          </a:p>
        </p:txBody>
      </p:sp>
      <p:pic>
        <p:nvPicPr>
          <p:cNvPr id="787" name="image4.png"/>
          <p:cNvPicPr>
            <a:picLocks noChangeAspect="1"/>
          </p:cNvPicPr>
          <p:nvPr/>
        </p:nvPicPr>
        <p:blipFill>
          <a:blip r:embed="rId4">
            <a:extLst/>
          </a:blip>
          <a:srcRect t="28812"/>
          <a:stretch>
            <a:fillRect/>
          </a:stretch>
        </p:blipFill>
        <p:spPr>
          <a:xfrm>
            <a:off x="7999411" y="-1"/>
            <a:ext cx="1603388" cy="1141408"/>
          </a:xfrm>
          <a:prstGeom prst="rect">
            <a:avLst/>
          </a:prstGeom>
          <a:ln w="12700">
            <a:miter lim="400000"/>
          </a:ln>
        </p:spPr>
      </p:pic>
      <p:pic>
        <p:nvPicPr>
          <p:cNvPr id="788" name="image5.png"/>
          <p:cNvPicPr>
            <a:picLocks noChangeAspect="1"/>
          </p:cNvPicPr>
          <p:nvPr/>
        </p:nvPicPr>
        <p:blipFill>
          <a:blip r:embed="rId5">
            <a:extLst/>
          </a:blip>
          <a:srcRect b="23320"/>
          <a:stretch>
            <a:fillRect/>
          </a:stretch>
        </p:blipFill>
        <p:spPr>
          <a:xfrm>
            <a:off x="8605877" y="6096000"/>
            <a:ext cx="993735" cy="762000"/>
          </a:xfrm>
          <a:prstGeom prst="rect">
            <a:avLst/>
          </a:prstGeom>
          <a:ln w="12700">
            <a:miter lim="400000"/>
          </a:ln>
        </p:spPr>
      </p:pic>
      <p:sp>
        <p:nvSpPr>
          <p:cNvPr id="789" name="Shape 789"/>
          <p:cNvSpPr/>
          <p:nvPr/>
        </p:nvSpPr>
        <p:spPr>
          <a:xfrm>
            <a:off x="10437811" y="0"/>
            <a:ext cx="685801" cy="1143000"/>
          </a:xfrm>
          <a:prstGeom prst="rect">
            <a:avLst/>
          </a:prstGeom>
          <a:solidFill>
            <a:schemeClr val="accent1"/>
          </a:solidFill>
          <a:ln w="12700">
            <a:miter lim="400000"/>
          </a:ln>
          <a:effectLst>
            <a:outerShdw blurRad="38100" dist="25400" dir="5400000" rotWithShape="0">
              <a:srgbClr val="000000">
                <a:alpha val="45000"/>
              </a:srgbClr>
            </a:outerShdw>
          </a:effectLst>
        </p:spPr>
        <p:txBody>
          <a:bodyPr lIns="45718" tIns="45718" rIns="45718" bIns="45718"/>
          <a:lstStyle/>
          <a:p>
            <a:pPr>
              <a:defRPr>
                <a:latin typeface="Century Gothic"/>
                <a:ea typeface="Century Gothic"/>
                <a:cs typeface="Century Gothic"/>
                <a:sym typeface="Century Gothic"/>
              </a:defRPr>
            </a:pPr>
            <a:endParaRPr/>
          </a:p>
        </p:txBody>
      </p:sp>
      <p:sp>
        <p:nvSpPr>
          <p:cNvPr id="790" name="Shape 790"/>
          <p:cNvSpPr>
            <a:spLocks noGrp="1"/>
          </p:cNvSpPr>
          <p:nvPr>
            <p:ph type="title"/>
          </p:nvPr>
        </p:nvSpPr>
        <p:spPr>
          <a:xfrm>
            <a:off x="646110" y="452718"/>
            <a:ext cx="9404724" cy="1400531"/>
          </a:xfrm>
          <a:prstGeom prst="rect">
            <a:avLst/>
          </a:prstGeom>
          <a:extLst>
            <a:ext uri="{C572A759-6A51-4108-AA02-DFA0A04FC94B}">
              <ma14:wrappingTextBoxFlag xmlns:ma14="http://schemas.microsoft.com/office/mac/drawingml/2011/main" xmlns="" val="1"/>
            </a:ext>
          </a:extLst>
        </p:spPr>
        <p:txBody>
          <a:bodyPr lIns="45719" tIns="45719" rIns="45719" bIns="45719"/>
          <a:lstStyle/>
          <a:p>
            <a:r>
              <a:t>Click to edit Master title style</a:t>
            </a:r>
          </a:p>
        </p:txBody>
      </p:sp>
      <p:sp>
        <p:nvSpPr>
          <p:cNvPr id="791" name="Shape 791"/>
          <p:cNvSpPr>
            <a:spLocks noGrp="1"/>
          </p:cNvSpPr>
          <p:nvPr>
            <p:ph type="body" sz="quarter" idx="1"/>
          </p:nvPr>
        </p:nvSpPr>
        <p:spPr>
          <a:xfrm>
            <a:off x="652462" y="4250949"/>
            <a:ext cx="2940051" cy="576263"/>
          </a:xfrm>
          <a:prstGeom prst="rect">
            <a:avLst/>
          </a:prstGeom>
          <a:extLst>
            <a:ext uri="{C572A759-6A51-4108-AA02-DFA0A04FC94B}">
              <ma14:wrappingTextBoxFlag xmlns:ma14="http://schemas.microsoft.com/office/mac/drawingml/2011/main" xmlns="" val="1"/>
            </a:ext>
          </a:extLst>
        </p:spPr>
        <p:txBody>
          <a:bodyPr lIns="45719" tIns="45719" rIns="45719" bIns="45719" anchor="b"/>
          <a:lstStyle>
            <a:lvl1pPr marL="0" indent="0">
              <a:buClrTx/>
              <a:buSzTx/>
              <a:buFontTx/>
              <a:buNone/>
              <a:defRPr sz="2400">
                <a:solidFill>
                  <a:srgbClr val="8AD0D6"/>
                </a:solidFill>
              </a:defRPr>
            </a:lvl1pPr>
          </a:lstStyle>
          <a:p>
            <a:r>
              <a:t>Edit Master text styles</a:t>
            </a:r>
          </a:p>
        </p:txBody>
      </p:sp>
      <p:sp>
        <p:nvSpPr>
          <p:cNvPr id="792" name="Shape 792"/>
          <p:cNvSpPr>
            <a:spLocks noGrp="1"/>
          </p:cNvSpPr>
          <p:nvPr>
            <p:ph type="pic" sz="quarter" idx="13"/>
          </p:nvPr>
        </p:nvSpPr>
        <p:spPr>
          <a:xfrm>
            <a:off x="652462" y="2209800"/>
            <a:ext cx="2940051" cy="1524000"/>
          </a:xfrm>
          <a:prstGeom prst="rect">
            <a:avLst/>
          </a:prstGeom>
          <a:effectLst>
            <a:outerShdw blurRad="50800" dist="50800" dir="5400000" rotWithShape="0">
              <a:srgbClr val="000000">
                <a:alpha val="43000"/>
              </a:srgbClr>
            </a:outerShdw>
          </a:effectLst>
        </p:spPr>
        <p:txBody>
          <a:bodyPr lIns="91439" tIns="45719" rIns="91439" bIns="45719">
            <a:noAutofit/>
          </a:bodyPr>
          <a:lstStyle/>
          <a:p>
            <a:endParaRPr/>
          </a:p>
        </p:txBody>
      </p:sp>
      <p:sp>
        <p:nvSpPr>
          <p:cNvPr id="793" name="Shape 793"/>
          <p:cNvSpPr>
            <a:spLocks noGrp="1"/>
          </p:cNvSpPr>
          <p:nvPr>
            <p:ph type="body" sz="quarter" idx="14"/>
          </p:nvPr>
        </p:nvSpPr>
        <p:spPr>
          <a:xfrm>
            <a:off x="652462" y="4827211"/>
            <a:ext cx="2940051" cy="659190"/>
          </a:xfrm>
          <a:prstGeom prst="rect">
            <a:avLst/>
          </a:prstGeom>
        </p:spPr>
        <p:txBody>
          <a:bodyPr/>
          <a:lstStyle/>
          <a:p>
            <a:pPr marL="0" indent="0">
              <a:buClrTx/>
              <a:buSzTx/>
              <a:buFontTx/>
              <a:buNone/>
              <a:defRPr sz="1400"/>
            </a:pPr>
            <a:endParaRPr/>
          </a:p>
        </p:txBody>
      </p:sp>
      <p:sp>
        <p:nvSpPr>
          <p:cNvPr id="794" name="Shape 794"/>
          <p:cNvSpPr>
            <a:spLocks noGrp="1"/>
          </p:cNvSpPr>
          <p:nvPr>
            <p:ph type="body" sz="quarter" idx="15"/>
          </p:nvPr>
        </p:nvSpPr>
        <p:spPr>
          <a:xfrm>
            <a:off x="3889375" y="4250949"/>
            <a:ext cx="2930525" cy="576263"/>
          </a:xfrm>
          <a:prstGeom prst="rect">
            <a:avLst/>
          </a:prstGeom>
        </p:spPr>
        <p:txBody>
          <a:bodyPr anchor="b"/>
          <a:lstStyle/>
          <a:p>
            <a:pPr marL="0" indent="0">
              <a:buClrTx/>
              <a:buSzTx/>
              <a:buFontTx/>
              <a:buNone/>
              <a:defRPr sz="2400">
                <a:solidFill>
                  <a:srgbClr val="8AD0D6"/>
                </a:solidFill>
              </a:defRPr>
            </a:pPr>
            <a:endParaRPr/>
          </a:p>
        </p:txBody>
      </p:sp>
      <p:sp>
        <p:nvSpPr>
          <p:cNvPr id="795" name="Shape 795"/>
          <p:cNvSpPr>
            <a:spLocks noGrp="1"/>
          </p:cNvSpPr>
          <p:nvPr>
            <p:ph type="pic" sz="quarter" idx="16"/>
          </p:nvPr>
        </p:nvSpPr>
        <p:spPr>
          <a:xfrm>
            <a:off x="3889373" y="2209800"/>
            <a:ext cx="2930526" cy="1524000"/>
          </a:xfrm>
          <a:prstGeom prst="rect">
            <a:avLst/>
          </a:prstGeom>
          <a:effectLst>
            <a:outerShdw blurRad="50800" dist="50800" dir="5400000" rotWithShape="0">
              <a:srgbClr val="000000">
                <a:alpha val="43000"/>
              </a:srgbClr>
            </a:outerShdw>
          </a:effectLst>
        </p:spPr>
        <p:txBody>
          <a:bodyPr lIns="91439" tIns="45719" rIns="91439" bIns="45719">
            <a:noAutofit/>
          </a:bodyPr>
          <a:lstStyle/>
          <a:p>
            <a:endParaRPr/>
          </a:p>
        </p:txBody>
      </p:sp>
      <p:sp>
        <p:nvSpPr>
          <p:cNvPr id="796" name="Shape 796"/>
          <p:cNvSpPr>
            <a:spLocks noGrp="1"/>
          </p:cNvSpPr>
          <p:nvPr>
            <p:ph type="body" sz="quarter" idx="17"/>
          </p:nvPr>
        </p:nvSpPr>
        <p:spPr>
          <a:xfrm>
            <a:off x="3888021" y="4827210"/>
            <a:ext cx="2934407" cy="659189"/>
          </a:xfrm>
          <a:prstGeom prst="rect">
            <a:avLst/>
          </a:prstGeom>
        </p:spPr>
        <p:txBody>
          <a:bodyPr/>
          <a:lstStyle/>
          <a:p>
            <a:pPr marL="0" indent="0">
              <a:buClrTx/>
              <a:buSzTx/>
              <a:buFontTx/>
              <a:buNone/>
              <a:defRPr sz="1400"/>
            </a:pPr>
            <a:endParaRPr/>
          </a:p>
        </p:txBody>
      </p:sp>
      <p:sp>
        <p:nvSpPr>
          <p:cNvPr id="797" name="Shape 797"/>
          <p:cNvSpPr>
            <a:spLocks noGrp="1"/>
          </p:cNvSpPr>
          <p:nvPr>
            <p:ph type="body" sz="quarter" idx="18"/>
          </p:nvPr>
        </p:nvSpPr>
        <p:spPr>
          <a:xfrm>
            <a:off x="7124699" y="4250949"/>
            <a:ext cx="2932115" cy="576263"/>
          </a:xfrm>
          <a:prstGeom prst="rect">
            <a:avLst/>
          </a:prstGeom>
        </p:spPr>
        <p:txBody>
          <a:bodyPr anchor="b"/>
          <a:lstStyle/>
          <a:p>
            <a:pPr marL="0" indent="0">
              <a:buClrTx/>
              <a:buSzTx/>
              <a:buFontTx/>
              <a:buNone/>
              <a:defRPr sz="2400">
                <a:solidFill>
                  <a:srgbClr val="8AD0D6"/>
                </a:solidFill>
              </a:defRPr>
            </a:pPr>
            <a:endParaRPr/>
          </a:p>
        </p:txBody>
      </p:sp>
      <p:sp>
        <p:nvSpPr>
          <p:cNvPr id="798" name="Shape 798"/>
          <p:cNvSpPr>
            <a:spLocks noGrp="1"/>
          </p:cNvSpPr>
          <p:nvPr>
            <p:ph type="pic" sz="quarter" idx="19"/>
          </p:nvPr>
        </p:nvSpPr>
        <p:spPr>
          <a:xfrm>
            <a:off x="7124699" y="2209800"/>
            <a:ext cx="2932114" cy="1524000"/>
          </a:xfrm>
          <a:prstGeom prst="rect">
            <a:avLst/>
          </a:prstGeom>
          <a:effectLst>
            <a:outerShdw blurRad="50800" dist="50800" dir="5400000" rotWithShape="0">
              <a:srgbClr val="000000">
                <a:alpha val="43000"/>
              </a:srgbClr>
            </a:outerShdw>
          </a:effectLst>
        </p:spPr>
        <p:txBody>
          <a:bodyPr lIns="91439" tIns="45719" rIns="91439" bIns="45719">
            <a:noAutofit/>
          </a:bodyPr>
          <a:lstStyle/>
          <a:p>
            <a:endParaRPr/>
          </a:p>
        </p:txBody>
      </p:sp>
      <p:sp>
        <p:nvSpPr>
          <p:cNvPr id="799" name="Shape 799"/>
          <p:cNvSpPr>
            <a:spLocks noGrp="1"/>
          </p:cNvSpPr>
          <p:nvPr>
            <p:ph type="body" sz="quarter" idx="20"/>
          </p:nvPr>
        </p:nvSpPr>
        <p:spPr>
          <a:xfrm>
            <a:off x="7124575" y="4827208"/>
            <a:ext cx="2935998" cy="659190"/>
          </a:xfrm>
          <a:prstGeom prst="rect">
            <a:avLst/>
          </a:prstGeom>
        </p:spPr>
        <p:txBody>
          <a:bodyPr/>
          <a:lstStyle/>
          <a:p>
            <a:pPr marL="0" indent="0">
              <a:buClrTx/>
              <a:buSzTx/>
              <a:buFontTx/>
              <a:buNone/>
              <a:defRPr sz="1400"/>
            </a:pPr>
            <a:endParaRPr/>
          </a:p>
        </p:txBody>
      </p:sp>
      <p:sp>
        <p:nvSpPr>
          <p:cNvPr id="800" name="Shape 800"/>
          <p:cNvSpPr/>
          <p:nvPr/>
        </p:nvSpPr>
        <p:spPr>
          <a:xfrm flipH="1">
            <a:off x="3726141" y="2133600"/>
            <a:ext cx="1" cy="3962401"/>
          </a:xfrm>
          <a:prstGeom prst="line">
            <a:avLst/>
          </a:prstGeom>
          <a:ln w="12700" cap="rnd">
            <a:solidFill>
              <a:srgbClr val="8AD0D6">
                <a:alpha val="40000"/>
              </a:srgbClr>
            </a:solidFill>
          </a:ln>
        </p:spPr>
        <p:txBody>
          <a:bodyPr lIns="45718" tIns="45718" rIns="45718" bIns="45718"/>
          <a:lstStyle/>
          <a:p>
            <a:endParaRPr/>
          </a:p>
        </p:txBody>
      </p:sp>
      <p:sp>
        <p:nvSpPr>
          <p:cNvPr id="801" name="Shape 801"/>
          <p:cNvSpPr/>
          <p:nvPr/>
        </p:nvSpPr>
        <p:spPr>
          <a:xfrm flipH="1">
            <a:off x="6962226" y="2133600"/>
            <a:ext cx="1" cy="3966883"/>
          </a:xfrm>
          <a:prstGeom prst="line">
            <a:avLst/>
          </a:prstGeom>
          <a:ln w="12700" cap="rnd">
            <a:solidFill>
              <a:srgbClr val="8AD0D6">
                <a:alpha val="40000"/>
              </a:srgbClr>
            </a:solidFill>
          </a:ln>
        </p:spPr>
        <p:txBody>
          <a:bodyPr lIns="45718" tIns="45718" rIns="45718" bIns="45718"/>
          <a:lstStyle/>
          <a:p>
            <a:endParaRPr/>
          </a:p>
        </p:txBody>
      </p:sp>
      <p:sp>
        <p:nvSpPr>
          <p:cNvPr id="802" name="Shape 802"/>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type="tx">
  <p:cSld name="Title and Vertical Text">
    <p:spTree>
      <p:nvGrpSpPr>
        <p:cNvPr id="1" name=""/>
        <p:cNvGrpSpPr/>
        <p:nvPr/>
      </p:nvGrpSpPr>
      <p:grpSpPr>
        <a:xfrm>
          <a:off x="0" y="0"/>
          <a:ext cx="0" cy="0"/>
          <a:chOff x="0" y="0"/>
          <a:chExt cx="0" cy="0"/>
        </a:xfrm>
      </p:grpSpPr>
      <p:pic>
        <p:nvPicPr>
          <p:cNvPr id="809" name="image2.png"/>
          <p:cNvPicPr>
            <a:picLocks noChangeAspect="1"/>
          </p:cNvPicPr>
          <p:nvPr/>
        </p:nvPicPr>
        <p:blipFill>
          <a:blip r:embed="rId2">
            <a:extLst/>
          </a:blip>
          <a:srcRect l="3613"/>
          <a:stretch>
            <a:fillRect/>
          </a:stretch>
        </p:blipFill>
        <p:spPr>
          <a:xfrm>
            <a:off x="0" y="2669684"/>
            <a:ext cx="4037013" cy="4188316"/>
          </a:xfrm>
          <a:prstGeom prst="rect">
            <a:avLst/>
          </a:prstGeom>
          <a:ln w="12700">
            <a:miter lim="400000"/>
          </a:ln>
        </p:spPr>
      </p:pic>
      <p:pic>
        <p:nvPicPr>
          <p:cNvPr id="810" name="image3.png"/>
          <p:cNvPicPr>
            <a:picLocks noChangeAspect="1"/>
          </p:cNvPicPr>
          <p:nvPr/>
        </p:nvPicPr>
        <p:blipFill>
          <a:blip r:embed="rId3">
            <a:extLst/>
          </a:blip>
          <a:srcRect l="35640"/>
          <a:stretch>
            <a:fillRect/>
          </a:stretch>
        </p:blipFill>
        <p:spPr>
          <a:xfrm>
            <a:off x="-1" y="2892346"/>
            <a:ext cx="1522414" cy="2365454"/>
          </a:xfrm>
          <a:prstGeom prst="rect">
            <a:avLst/>
          </a:prstGeom>
          <a:ln w="12700">
            <a:miter lim="400000"/>
          </a:ln>
        </p:spPr>
      </p:pic>
      <p:sp>
        <p:nvSpPr>
          <p:cNvPr id="811" name="Shape 811"/>
          <p:cNvSpPr/>
          <p:nvPr/>
        </p:nvSpPr>
        <p:spPr>
          <a:xfrm>
            <a:off x="8609011" y="1676400"/>
            <a:ext cx="2819401" cy="2819400"/>
          </a:xfrm>
          <a:prstGeom prst="ellipse">
            <a:avLst/>
          </a:prstGeom>
          <a:gradFill>
            <a:gsLst>
              <a:gs pos="0">
                <a:srgbClr val="50B9C1">
                  <a:alpha val="7000"/>
                </a:srgbClr>
              </a:gs>
              <a:gs pos="36000">
                <a:srgbClr val="50B9C1">
                  <a:alpha val="6000"/>
                </a:srgbClr>
              </a:gs>
              <a:gs pos="69000">
                <a:srgbClr val="50B9C1">
                  <a:alpha val="0"/>
                </a:srgbClr>
              </a:gs>
            </a:gsLst>
            <a:path path="circle">
              <a:fillToRect l="37721" t="-19636" r="62278" b="119636"/>
            </a:path>
          </a:gradFill>
          <a:ln w="12700">
            <a:miter lim="400000"/>
          </a:ln>
        </p:spPr>
        <p:txBody>
          <a:bodyPr lIns="45718" tIns="45718" rIns="45718" bIns="45718"/>
          <a:lstStyle/>
          <a:p>
            <a:pPr>
              <a:defRPr>
                <a:latin typeface="Century Gothic"/>
                <a:ea typeface="Century Gothic"/>
                <a:cs typeface="Century Gothic"/>
                <a:sym typeface="Century Gothic"/>
              </a:defRPr>
            </a:pPr>
            <a:endParaRPr/>
          </a:p>
        </p:txBody>
      </p:sp>
      <p:pic>
        <p:nvPicPr>
          <p:cNvPr id="812" name="image4.png"/>
          <p:cNvPicPr>
            <a:picLocks noChangeAspect="1"/>
          </p:cNvPicPr>
          <p:nvPr/>
        </p:nvPicPr>
        <p:blipFill>
          <a:blip r:embed="rId4">
            <a:extLst/>
          </a:blip>
          <a:srcRect t="28812"/>
          <a:stretch>
            <a:fillRect/>
          </a:stretch>
        </p:blipFill>
        <p:spPr>
          <a:xfrm>
            <a:off x="7999411" y="-1"/>
            <a:ext cx="1603388" cy="1141408"/>
          </a:xfrm>
          <a:prstGeom prst="rect">
            <a:avLst/>
          </a:prstGeom>
          <a:ln w="12700">
            <a:miter lim="400000"/>
          </a:ln>
        </p:spPr>
      </p:pic>
      <p:pic>
        <p:nvPicPr>
          <p:cNvPr id="813" name="image5.png"/>
          <p:cNvPicPr>
            <a:picLocks noChangeAspect="1"/>
          </p:cNvPicPr>
          <p:nvPr/>
        </p:nvPicPr>
        <p:blipFill>
          <a:blip r:embed="rId5">
            <a:extLst/>
          </a:blip>
          <a:srcRect b="23320"/>
          <a:stretch>
            <a:fillRect/>
          </a:stretch>
        </p:blipFill>
        <p:spPr>
          <a:xfrm>
            <a:off x="8605877" y="6096000"/>
            <a:ext cx="993735" cy="762000"/>
          </a:xfrm>
          <a:prstGeom prst="rect">
            <a:avLst/>
          </a:prstGeom>
          <a:ln w="12700">
            <a:miter lim="400000"/>
          </a:ln>
        </p:spPr>
      </p:pic>
      <p:sp>
        <p:nvSpPr>
          <p:cNvPr id="814" name="Shape 814"/>
          <p:cNvSpPr/>
          <p:nvPr/>
        </p:nvSpPr>
        <p:spPr>
          <a:xfrm>
            <a:off x="10437811" y="0"/>
            <a:ext cx="685801" cy="1143000"/>
          </a:xfrm>
          <a:prstGeom prst="rect">
            <a:avLst/>
          </a:prstGeom>
          <a:solidFill>
            <a:schemeClr val="accent1"/>
          </a:solidFill>
          <a:ln w="12700">
            <a:miter lim="400000"/>
          </a:ln>
          <a:effectLst>
            <a:outerShdw blurRad="38100" dist="25400" dir="5400000" rotWithShape="0">
              <a:srgbClr val="000000">
                <a:alpha val="45000"/>
              </a:srgbClr>
            </a:outerShdw>
          </a:effectLst>
        </p:spPr>
        <p:txBody>
          <a:bodyPr lIns="45718" tIns="45718" rIns="45718" bIns="45718"/>
          <a:lstStyle/>
          <a:p>
            <a:pPr>
              <a:defRPr>
                <a:latin typeface="Century Gothic"/>
                <a:ea typeface="Century Gothic"/>
                <a:cs typeface="Century Gothic"/>
                <a:sym typeface="Century Gothic"/>
              </a:defRPr>
            </a:pPr>
            <a:endParaRPr/>
          </a:p>
        </p:txBody>
      </p:sp>
      <p:sp>
        <p:nvSpPr>
          <p:cNvPr id="815" name="Shape 815"/>
          <p:cNvSpPr>
            <a:spLocks noGrp="1"/>
          </p:cNvSpPr>
          <p:nvPr>
            <p:ph type="title"/>
          </p:nvPr>
        </p:nvSpPr>
        <p:spPr>
          <a:xfrm>
            <a:off x="646110" y="452718"/>
            <a:ext cx="9404724" cy="1400531"/>
          </a:xfrm>
          <a:prstGeom prst="rect">
            <a:avLst/>
          </a:prstGeom>
          <a:extLst>
            <a:ext uri="{C572A759-6A51-4108-AA02-DFA0A04FC94B}">
              <ma14:wrappingTextBoxFlag xmlns:ma14="http://schemas.microsoft.com/office/mac/drawingml/2011/main" xmlns="" val="1"/>
            </a:ext>
          </a:extLst>
        </p:spPr>
        <p:txBody>
          <a:bodyPr lIns="45719" tIns="45719" rIns="45719" bIns="45719"/>
          <a:lstStyle/>
          <a:p>
            <a:r>
              <a:t>Click to edit Master title style</a:t>
            </a:r>
          </a:p>
        </p:txBody>
      </p:sp>
      <p:sp>
        <p:nvSpPr>
          <p:cNvPr id="816" name="Shape 816"/>
          <p:cNvSpPr>
            <a:spLocks noGrp="1"/>
          </p:cNvSpPr>
          <p:nvPr>
            <p:ph type="body" idx="1"/>
          </p:nvPr>
        </p:nvSpPr>
        <p:spPr>
          <a:xfrm>
            <a:off x="1103312" y="2052917"/>
            <a:ext cx="8946541" cy="4195483"/>
          </a:xfrm>
          <a:prstGeom prst="rect">
            <a:avLst/>
          </a:prstGeom>
          <a:extLst>
            <a:ext uri="{C572A759-6A51-4108-AA02-DFA0A04FC94B}">
              <ma14:wrappingTextBoxFlag xmlns:ma14="http://schemas.microsoft.com/office/mac/drawingml/2011/main" xmlns="" val="1"/>
            </a:ext>
          </a:extLst>
        </p:spPr>
        <p:txBody>
          <a:bodyPr lIns="45719" tIns="45719" rIns="45719" bIns="45719"/>
          <a:lstStyle>
            <a:lvl4pPr marL="1698171" indent="-326571"/>
            <a:lvl5pPr marL="2155371" indent="-326571"/>
          </a:lstStyle>
          <a:p>
            <a:r>
              <a:t>Edit Master text styles</a:t>
            </a:r>
          </a:p>
          <a:p>
            <a:pPr lvl="1"/>
            <a:r>
              <a:t>Second level</a:t>
            </a:r>
          </a:p>
          <a:p>
            <a:pPr lvl="2"/>
            <a:r>
              <a:t>Third level</a:t>
            </a:r>
          </a:p>
          <a:p>
            <a:pPr lvl="3"/>
            <a:r>
              <a:t>Fourth level</a:t>
            </a:r>
          </a:p>
          <a:p>
            <a:pPr lvl="4"/>
            <a:r>
              <a:t>Fifth level</a:t>
            </a:r>
          </a:p>
        </p:txBody>
      </p:sp>
      <p:sp>
        <p:nvSpPr>
          <p:cNvPr id="817" name="Shape 817"/>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Comparison">
    <p:spTree>
      <p:nvGrpSpPr>
        <p:cNvPr id="1" name=""/>
        <p:cNvGrpSpPr/>
        <p:nvPr/>
      </p:nvGrpSpPr>
      <p:grpSpPr>
        <a:xfrm>
          <a:off x="0" y="0"/>
          <a:ext cx="0" cy="0"/>
          <a:chOff x="0" y="0"/>
          <a:chExt cx="0" cy="0"/>
        </a:xfrm>
      </p:grpSpPr>
      <p:pic>
        <p:nvPicPr>
          <p:cNvPr id="77" name="image2.png"/>
          <p:cNvPicPr>
            <a:picLocks noChangeAspect="1"/>
          </p:cNvPicPr>
          <p:nvPr/>
        </p:nvPicPr>
        <p:blipFill>
          <a:blip r:embed="rId2">
            <a:extLst/>
          </a:blip>
          <a:srcRect l="3613"/>
          <a:stretch>
            <a:fillRect/>
          </a:stretch>
        </p:blipFill>
        <p:spPr>
          <a:xfrm>
            <a:off x="-2" y="2669682"/>
            <a:ext cx="4037016" cy="4188318"/>
          </a:xfrm>
          <a:prstGeom prst="rect">
            <a:avLst/>
          </a:prstGeom>
          <a:ln w="12700">
            <a:miter lim="400000"/>
          </a:ln>
        </p:spPr>
      </p:pic>
      <p:pic>
        <p:nvPicPr>
          <p:cNvPr id="78" name="image3.png"/>
          <p:cNvPicPr>
            <a:picLocks noChangeAspect="1"/>
          </p:cNvPicPr>
          <p:nvPr/>
        </p:nvPicPr>
        <p:blipFill>
          <a:blip r:embed="rId3">
            <a:extLst/>
          </a:blip>
          <a:srcRect l="35640"/>
          <a:stretch>
            <a:fillRect/>
          </a:stretch>
        </p:blipFill>
        <p:spPr>
          <a:xfrm>
            <a:off x="-1" y="2892344"/>
            <a:ext cx="1522414" cy="2365456"/>
          </a:xfrm>
          <a:prstGeom prst="rect">
            <a:avLst/>
          </a:prstGeom>
          <a:ln w="12700">
            <a:miter lim="400000"/>
          </a:ln>
        </p:spPr>
      </p:pic>
      <p:sp>
        <p:nvSpPr>
          <p:cNvPr id="79" name="Shape 79"/>
          <p:cNvSpPr/>
          <p:nvPr/>
        </p:nvSpPr>
        <p:spPr>
          <a:xfrm>
            <a:off x="8609010" y="1676400"/>
            <a:ext cx="2819405" cy="2819400"/>
          </a:xfrm>
          <a:prstGeom prst="ellipse">
            <a:avLst/>
          </a:prstGeom>
          <a:gradFill>
            <a:gsLst>
              <a:gs pos="0">
                <a:srgbClr val="50B9C1">
                  <a:alpha val="7000"/>
                </a:srgbClr>
              </a:gs>
              <a:gs pos="36000">
                <a:srgbClr val="50B9C1">
                  <a:alpha val="6000"/>
                </a:srgbClr>
              </a:gs>
              <a:gs pos="69000">
                <a:srgbClr val="50B9C1">
                  <a:alpha val="0"/>
                </a:srgbClr>
              </a:gs>
            </a:gsLst>
            <a:path path="circle">
              <a:fillToRect l="37721" t="-19636" r="62278" b="119636"/>
            </a:path>
          </a:gradFill>
          <a:ln w="12700">
            <a:miter lim="400000"/>
          </a:ln>
        </p:spPr>
        <p:txBody>
          <a:bodyPr lIns="45718" tIns="45718" rIns="45718" bIns="45718"/>
          <a:lstStyle/>
          <a:p>
            <a:pPr>
              <a:defRPr>
                <a:solidFill>
                  <a:srgbClr val="FFFFFF"/>
                </a:solidFill>
                <a:latin typeface="Century Gothic"/>
                <a:ea typeface="Century Gothic"/>
                <a:cs typeface="Century Gothic"/>
                <a:sym typeface="Century Gothic"/>
              </a:defRPr>
            </a:pPr>
            <a:endParaRPr/>
          </a:p>
        </p:txBody>
      </p:sp>
      <p:pic>
        <p:nvPicPr>
          <p:cNvPr id="80" name="image4.png"/>
          <p:cNvPicPr>
            <a:picLocks noChangeAspect="1"/>
          </p:cNvPicPr>
          <p:nvPr/>
        </p:nvPicPr>
        <p:blipFill>
          <a:blip r:embed="rId4">
            <a:extLst/>
          </a:blip>
          <a:srcRect t="28812"/>
          <a:stretch>
            <a:fillRect/>
          </a:stretch>
        </p:blipFill>
        <p:spPr>
          <a:xfrm>
            <a:off x="7999410" y="-2"/>
            <a:ext cx="1603390" cy="1141410"/>
          </a:xfrm>
          <a:prstGeom prst="rect">
            <a:avLst/>
          </a:prstGeom>
          <a:ln w="12700">
            <a:miter lim="400000"/>
          </a:ln>
        </p:spPr>
      </p:pic>
      <p:pic>
        <p:nvPicPr>
          <p:cNvPr id="81" name="image5.png"/>
          <p:cNvPicPr>
            <a:picLocks noChangeAspect="1"/>
          </p:cNvPicPr>
          <p:nvPr/>
        </p:nvPicPr>
        <p:blipFill>
          <a:blip r:embed="rId5">
            <a:extLst/>
          </a:blip>
          <a:srcRect b="23320"/>
          <a:stretch>
            <a:fillRect/>
          </a:stretch>
        </p:blipFill>
        <p:spPr>
          <a:xfrm>
            <a:off x="8605877" y="6096000"/>
            <a:ext cx="993736" cy="762000"/>
          </a:xfrm>
          <a:prstGeom prst="rect">
            <a:avLst/>
          </a:prstGeom>
          <a:ln w="12700">
            <a:miter lim="400000"/>
          </a:ln>
        </p:spPr>
      </p:pic>
      <p:sp>
        <p:nvSpPr>
          <p:cNvPr id="82" name="Shape 82"/>
          <p:cNvSpPr/>
          <p:nvPr/>
        </p:nvSpPr>
        <p:spPr>
          <a:xfrm>
            <a:off x="10437810" y="0"/>
            <a:ext cx="685803" cy="1143000"/>
          </a:xfrm>
          <a:prstGeom prst="rect">
            <a:avLst/>
          </a:prstGeom>
          <a:solidFill>
            <a:schemeClr val="accent1"/>
          </a:solidFill>
          <a:ln w="12700">
            <a:miter lim="400000"/>
          </a:ln>
          <a:effectLst>
            <a:outerShdw blurRad="38100" dist="25400" dir="5400000" rotWithShape="0">
              <a:srgbClr val="000000">
                <a:alpha val="45000"/>
              </a:srgbClr>
            </a:outerShdw>
          </a:effectLst>
        </p:spPr>
        <p:txBody>
          <a:bodyPr lIns="45718" tIns="45718" rIns="45718" bIns="45718"/>
          <a:lstStyle/>
          <a:p>
            <a:pPr>
              <a:defRPr>
                <a:solidFill>
                  <a:srgbClr val="FFFFFF"/>
                </a:solidFill>
                <a:latin typeface="Century Gothic"/>
                <a:ea typeface="Century Gothic"/>
                <a:cs typeface="Century Gothic"/>
                <a:sym typeface="Century Gothic"/>
              </a:defRPr>
            </a:pPr>
            <a:endParaRPr/>
          </a:p>
        </p:txBody>
      </p:sp>
      <p:sp>
        <p:nvSpPr>
          <p:cNvPr id="83" name="Shape 83"/>
          <p:cNvSpPr>
            <a:spLocks noGrp="1"/>
          </p:cNvSpPr>
          <p:nvPr>
            <p:ph type="title"/>
          </p:nvPr>
        </p:nvSpPr>
        <p:spPr>
          <a:xfrm>
            <a:off x="646109" y="452718"/>
            <a:ext cx="9404726" cy="1400531"/>
          </a:xfrm>
          <a:prstGeom prst="rect">
            <a:avLst/>
          </a:prstGeom>
          <a:extLst>
            <a:ext uri="{C572A759-6A51-4108-AA02-DFA0A04FC94B}">
              <ma14:wrappingTextBoxFlag xmlns:ma14="http://schemas.microsoft.com/office/mac/drawingml/2011/main" xmlns="" val="1"/>
            </a:ext>
          </a:extLst>
        </p:spPr>
        <p:txBody>
          <a:bodyPr/>
          <a:lstStyle/>
          <a:p>
            <a:r>
              <a:t>Title Text</a:t>
            </a:r>
          </a:p>
        </p:txBody>
      </p:sp>
      <p:sp>
        <p:nvSpPr>
          <p:cNvPr id="84" name="Shape 84"/>
          <p:cNvSpPr>
            <a:spLocks noGrp="1"/>
          </p:cNvSpPr>
          <p:nvPr>
            <p:ph type="body" sz="quarter" idx="1"/>
          </p:nvPr>
        </p:nvSpPr>
        <p:spPr>
          <a:xfrm>
            <a:off x="1103312" y="1905000"/>
            <a:ext cx="4396341" cy="576263"/>
          </a:xfrm>
          <a:prstGeom prst="rect">
            <a:avLst/>
          </a:prstGeom>
          <a:extLst>
            <a:ext uri="{C572A759-6A51-4108-AA02-DFA0A04FC94B}">
              <ma14:wrappingTextBoxFlag xmlns:ma14="http://schemas.microsoft.com/office/mac/drawingml/2011/main" xmlns="" val="1"/>
            </a:ext>
          </a:extLst>
        </p:spPr>
        <p:txBody>
          <a:bodyPr anchor="b"/>
          <a:lstStyle>
            <a:lvl1pPr marL="0" indent="0">
              <a:buClrTx/>
              <a:buSzTx/>
              <a:buFontTx/>
              <a:buNone/>
              <a:defRPr sz="2400">
                <a:solidFill>
                  <a:srgbClr val="8AD0D6"/>
                </a:solidFill>
              </a:defRPr>
            </a:lvl1pPr>
            <a:lvl2pPr marL="0" indent="0">
              <a:buClrTx/>
              <a:buSzTx/>
              <a:buFontTx/>
              <a:buNone/>
              <a:defRPr sz="2400">
                <a:solidFill>
                  <a:srgbClr val="8AD0D6"/>
                </a:solidFill>
              </a:defRPr>
            </a:lvl2pPr>
            <a:lvl3pPr marL="0" indent="0">
              <a:buClrTx/>
              <a:buSzTx/>
              <a:buFontTx/>
              <a:buNone/>
              <a:defRPr sz="2400">
                <a:solidFill>
                  <a:srgbClr val="8AD0D6"/>
                </a:solidFill>
              </a:defRPr>
            </a:lvl3pPr>
            <a:lvl4pPr marL="0" indent="0">
              <a:buClrTx/>
              <a:buSzTx/>
              <a:buFontTx/>
              <a:buNone/>
              <a:defRPr sz="2400">
                <a:solidFill>
                  <a:srgbClr val="8AD0D6"/>
                </a:solidFill>
              </a:defRPr>
            </a:lvl4pPr>
            <a:lvl5pPr marL="0" indent="0">
              <a:buClrTx/>
              <a:buSzTx/>
              <a:buFontTx/>
              <a:buNone/>
              <a:defRPr sz="2400">
                <a:solidFill>
                  <a:srgbClr val="8AD0D6"/>
                </a:solidFill>
              </a:defRPr>
            </a:lvl5pPr>
          </a:lstStyle>
          <a:p>
            <a:r>
              <a:t>Body Level One</a:t>
            </a:r>
          </a:p>
          <a:p>
            <a:pPr lvl="1"/>
            <a:r>
              <a:t>Body Level Two</a:t>
            </a:r>
          </a:p>
          <a:p>
            <a:pPr lvl="2"/>
            <a:r>
              <a:t>Body Level Three</a:t>
            </a:r>
          </a:p>
          <a:p>
            <a:pPr lvl="3"/>
            <a:r>
              <a:t>Body Level Four</a:t>
            </a:r>
          </a:p>
          <a:p>
            <a:pPr lvl="4"/>
            <a:r>
              <a:t>Body Level Five</a:t>
            </a:r>
          </a:p>
        </p:txBody>
      </p:sp>
      <p:sp>
        <p:nvSpPr>
          <p:cNvPr id="85" name="Shape 85"/>
          <p:cNvSpPr>
            <a:spLocks noGrp="1"/>
          </p:cNvSpPr>
          <p:nvPr>
            <p:ph type="body" sz="quarter" idx="13"/>
          </p:nvPr>
        </p:nvSpPr>
        <p:spPr>
          <a:xfrm>
            <a:off x="5654495" y="1905000"/>
            <a:ext cx="4396342" cy="576263"/>
          </a:xfrm>
          <a:prstGeom prst="rect">
            <a:avLst/>
          </a:prstGeom>
        </p:spPr>
        <p:txBody>
          <a:bodyPr anchor="b"/>
          <a:lstStyle/>
          <a:p>
            <a:endParaRPr/>
          </a:p>
        </p:txBody>
      </p:sp>
      <p:sp>
        <p:nvSpPr>
          <p:cNvPr id="86" name="Shape 86"/>
          <p:cNvSpPr>
            <a:spLocks noGrp="1"/>
          </p:cNvSpPr>
          <p:nvPr>
            <p:ph type="sldNum" sz="quarter" idx="2"/>
          </p:nvPr>
        </p:nvSpPr>
        <p:spPr>
          <a:xfrm>
            <a:off x="10522500" y="540180"/>
            <a:ext cx="498283" cy="523237"/>
          </a:xfrm>
          <a:prstGeom prst="rect">
            <a:avLst/>
          </a:prstGeom>
        </p:spPr>
        <p:txBody>
          <a:bodyPr lIns="45718" tIns="45718" rIns="45718" bIns="45718"/>
          <a:lstStyle/>
          <a:p>
            <a:fld id="{86CB4B4D-7CA3-9044-876B-883B54F8677D}" type="slidenum">
              <a:t>‹#›</a:t>
            </a:fld>
            <a:endParaRPr/>
          </a:p>
        </p:txBody>
      </p:sp>
    </p:spTree>
  </p:cSld>
  <p:clrMapOvr>
    <a:masterClrMapping/>
  </p:clrMapOvr>
  <p:transition spd="med"/>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type="tx">
  <p:cSld name="Vertical Title and Text">
    <p:spTree>
      <p:nvGrpSpPr>
        <p:cNvPr id="1" name=""/>
        <p:cNvGrpSpPr/>
        <p:nvPr/>
      </p:nvGrpSpPr>
      <p:grpSpPr>
        <a:xfrm>
          <a:off x="0" y="0"/>
          <a:ext cx="0" cy="0"/>
          <a:chOff x="0" y="0"/>
          <a:chExt cx="0" cy="0"/>
        </a:xfrm>
      </p:grpSpPr>
      <p:pic>
        <p:nvPicPr>
          <p:cNvPr id="824" name="image2.png"/>
          <p:cNvPicPr>
            <a:picLocks noChangeAspect="1"/>
          </p:cNvPicPr>
          <p:nvPr/>
        </p:nvPicPr>
        <p:blipFill>
          <a:blip r:embed="rId2">
            <a:extLst/>
          </a:blip>
          <a:srcRect l="3613"/>
          <a:stretch>
            <a:fillRect/>
          </a:stretch>
        </p:blipFill>
        <p:spPr>
          <a:xfrm>
            <a:off x="0" y="2669684"/>
            <a:ext cx="4037013" cy="4188316"/>
          </a:xfrm>
          <a:prstGeom prst="rect">
            <a:avLst/>
          </a:prstGeom>
          <a:ln w="12700">
            <a:miter lim="400000"/>
          </a:ln>
        </p:spPr>
      </p:pic>
      <p:pic>
        <p:nvPicPr>
          <p:cNvPr id="825" name="image3.png"/>
          <p:cNvPicPr>
            <a:picLocks noChangeAspect="1"/>
          </p:cNvPicPr>
          <p:nvPr/>
        </p:nvPicPr>
        <p:blipFill>
          <a:blip r:embed="rId3">
            <a:extLst/>
          </a:blip>
          <a:srcRect l="35640"/>
          <a:stretch>
            <a:fillRect/>
          </a:stretch>
        </p:blipFill>
        <p:spPr>
          <a:xfrm>
            <a:off x="-1" y="2892346"/>
            <a:ext cx="1522414" cy="2365454"/>
          </a:xfrm>
          <a:prstGeom prst="rect">
            <a:avLst/>
          </a:prstGeom>
          <a:ln w="12700">
            <a:miter lim="400000"/>
          </a:ln>
        </p:spPr>
      </p:pic>
      <p:sp>
        <p:nvSpPr>
          <p:cNvPr id="826" name="Shape 826"/>
          <p:cNvSpPr/>
          <p:nvPr/>
        </p:nvSpPr>
        <p:spPr>
          <a:xfrm>
            <a:off x="8609011" y="1676400"/>
            <a:ext cx="2819401" cy="2819400"/>
          </a:xfrm>
          <a:prstGeom prst="ellipse">
            <a:avLst/>
          </a:prstGeom>
          <a:gradFill>
            <a:gsLst>
              <a:gs pos="0">
                <a:srgbClr val="50B9C1">
                  <a:alpha val="7000"/>
                </a:srgbClr>
              </a:gs>
              <a:gs pos="36000">
                <a:srgbClr val="50B9C1">
                  <a:alpha val="6000"/>
                </a:srgbClr>
              </a:gs>
              <a:gs pos="69000">
                <a:srgbClr val="50B9C1">
                  <a:alpha val="0"/>
                </a:srgbClr>
              </a:gs>
            </a:gsLst>
            <a:path path="circle">
              <a:fillToRect l="37721" t="-19636" r="62278" b="119636"/>
            </a:path>
          </a:gradFill>
          <a:ln w="12700">
            <a:miter lim="400000"/>
          </a:ln>
        </p:spPr>
        <p:txBody>
          <a:bodyPr lIns="45718" tIns="45718" rIns="45718" bIns="45718"/>
          <a:lstStyle/>
          <a:p>
            <a:pPr>
              <a:defRPr>
                <a:latin typeface="Century Gothic"/>
                <a:ea typeface="Century Gothic"/>
                <a:cs typeface="Century Gothic"/>
                <a:sym typeface="Century Gothic"/>
              </a:defRPr>
            </a:pPr>
            <a:endParaRPr/>
          </a:p>
        </p:txBody>
      </p:sp>
      <p:pic>
        <p:nvPicPr>
          <p:cNvPr id="827" name="image4.png"/>
          <p:cNvPicPr>
            <a:picLocks noChangeAspect="1"/>
          </p:cNvPicPr>
          <p:nvPr/>
        </p:nvPicPr>
        <p:blipFill>
          <a:blip r:embed="rId4">
            <a:extLst/>
          </a:blip>
          <a:srcRect t="28812"/>
          <a:stretch>
            <a:fillRect/>
          </a:stretch>
        </p:blipFill>
        <p:spPr>
          <a:xfrm>
            <a:off x="7999411" y="-1"/>
            <a:ext cx="1603388" cy="1141408"/>
          </a:xfrm>
          <a:prstGeom prst="rect">
            <a:avLst/>
          </a:prstGeom>
          <a:ln w="12700">
            <a:miter lim="400000"/>
          </a:ln>
        </p:spPr>
      </p:pic>
      <p:pic>
        <p:nvPicPr>
          <p:cNvPr id="828" name="image5.png"/>
          <p:cNvPicPr>
            <a:picLocks noChangeAspect="1"/>
          </p:cNvPicPr>
          <p:nvPr/>
        </p:nvPicPr>
        <p:blipFill>
          <a:blip r:embed="rId5">
            <a:extLst/>
          </a:blip>
          <a:srcRect b="23320"/>
          <a:stretch>
            <a:fillRect/>
          </a:stretch>
        </p:blipFill>
        <p:spPr>
          <a:xfrm>
            <a:off x="8605877" y="6096000"/>
            <a:ext cx="993735" cy="762000"/>
          </a:xfrm>
          <a:prstGeom prst="rect">
            <a:avLst/>
          </a:prstGeom>
          <a:ln w="12700">
            <a:miter lim="400000"/>
          </a:ln>
        </p:spPr>
      </p:pic>
      <p:sp>
        <p:nvSpPr>
          <p:cNvPr id="829" name="Shape 829"/>
          <p:cNvSpPr/>
          <p:nvPr/>
        </p:nvSpPr>
        <p:spPr>
          <a:xfrm>
            <a:off x="10437811" y="0"/>
            <a:ext cx="685801" cy="1143000"/>
          </a:xfrm>
          <a:prstGeom prst="rect">
            <a:avLst/>
          </a:prstGeom>
          <a:solidFill>
            <a:schemeClr val="accent1"/>
          </a:solidFill>
          <a:ln w="12700">
            <a:miter lim="400000"/>
          </a:ln>
          <a:effectLst>
            <a:outerShdw blurRad="38100" dist="25400" dir="5400000" rotWithShape="0">
              <a:srgbClr val="000000">
                <a:alpha val="45000"/>
              </a:srgbClr>
            </a:outerShdw>
          </a:effectLst>
        </p:spPr>
        <p:txBody>
          <a:bodyPr lIns="45718" tIns="45718" rIns="45718" bIns="45718"/>
          <a:lstStyle/>
          <a:p>
            <a:pPr>
              <a:defRPr>
                <a:latin typeface="Century Gothic"/>
                <a:ea typeface="Century Gothic"/>
                <a:cs typeface="Century Gothic"/>
                <a:sym typeface="Century Gothic"/>
              </a:defRPr>
            </a:pPr>
            <a:endParaRPr/>
          </a:p>
        </p:txBody>
      </p:sp>
      <p:sp>
        <p:nvSpPr>
          <p:cNvPr id="830" name="Shape 830"/>
          <p:cNvSpPr>
            <a:spLocks noGrp="1"/>
          </p:cNvSpPr>
          <p:nvPr>
            <p:ph type="title"/>
          </p:nvPr>
        </p:nvSpPr>
        <p:spPr>
          <a:xfrm>
            <a:off x="8304211" y="430212"/>
            <a:ext cx="1752602" cy="5826126"/>
          </a:xfrm>
          <a:prstGeom prst="rect">
            <a:avLst/>
          </a:prstGeom>
          <a:extLst>
            <a:ext uri="{C572A759-6A51-4108-AA02-DFA0A04FC94B}">
              <ma14:wrappingTextBoxFlag xmlns:ma14="http://schemas.microsoft.com/office/mac/drawingml/2011/main" xmlns="" val="1"/>
            </a:ext>
          </a:extLst>
        </p:spPr>
        <p:txBody>
          <a:bodyPr lIns="45719" tIns="45719" rIns="45719" bIns="45719" anchor="b"/>
          <a:lstStyle/>
          <a:p>
            <a:r>
              <a:t>Click to edit Master title style</a:t>
            </a:r>
          </a:p>
        </p:txBody>
      </p:sp>
      <p:sp>
        <p:nvSpPr>
          <p:cNvPr id="831" name="Shape 831"/>
          <p:cNvSpPr>
            <a:spLocks noGrp="1"/>
          </p:cNvSpPr>
          <p:nvPr>
            <p:ph type="body" idx="1"/>
          </p:nvPr>
        </p:nvSpPr>
        <p:spPr>
          <a:xfrm>
            <a:off x="652462" y="887413"/>
            <a:ext cx="7423151" cy="5368925"/>
          </a:xfrm>
          <a:prstGeom prst="rect">
            <a:avLst/>
          </a:prstGeom>
          <a:extLst>
            <a:ext uri="{C572A759-6A51-4108-AA02-DFA0A04FC94B}">
              <ma14:wrappingTextBoxFlag xmlns:ma14="http://schemas.microsoft.com/office/mac/drawingml/2011/main" xmlns="" val="1"/>
            </a:ext>
          </a:extLst>
        </p:spPr>
        <p:txBody>
          <a:bodyPr lIns="45719" tIns="45719" rIns="45719" bIns="45719"/>
          <a:lstStyle>
            <a:lvl4pPr marL="1698171" indent="-326571"/>
            <a:lvl5pPr marL="2155371" indent="-326571"/>
          </a:lstStyle>
          <a:p>
            <a:r>
              <a:t>Edit Master text styles</a:t>
            </a:r>
          </a:p>
          <a:p>
            <a:pPr lvl="1"/>
            <a:r>
              <a:t>Second level</a:t>
            </a:r>
          </a:p>
          <a:p>
            <a:pPr lvl="2"/>
            <a:r>
              <a:t>Third level</a:t>
            </a:r>
          </a:p>
          <a:p>
            <a:pPr lvl="3"/>
            <a:r>
              <a:t>Fourth level</a:t>
            </a:r>
          </a:p>
          <a:p>
            <a:pPr lvl="4"/>
            <a:r>
              <a:t>Fifth level</a:t>
            </a:r>
          </a:p>
        </p:txBody>
      </p:sp>
      <p:sp>
        <p:nvSpPr>
          <p:cNvPr id="832" name="Shape 832"/>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cSld name="Title Only">
    <p:spTree>
      <p:nvGrpSpPr>
        <p:cNvPr id="1" name=""/>
        <p:cNvGrpSpPr/>
        <p:nvPr/>
      </p:nvGrpSpPr>
      <p:grpSpPr>
        <a:xfrm>
          <a:off x="0" y="0"/>
          <a:ext cx="0" cy="0"/>
          <a:chOff x="0" y="0"/>
          <a:chExt cx="0" cy="0"/>
        </a:xfrm>
      </p:grpSpPr>
      <p:pic>
        <p:nvPicPr>
          <p:cNvPr id="93" name="image2.png"/>
          <p:cNvPicPr>
            <a:picLocks noChangeAspect="1"/>
          </p:cNvPicPr>
          <p:nvPr/>
        </p:nvPicPr>
        <p:blipFill>
          <a:blip r:embed="rId2">
            <a:extLst/>
          </a:blip>
          <a:srcRect l="3613"/>
          <a:stretch>
            <a:fillRect/>
          </a:stretch>
        </p:blipFill>
        <p:spPr>
          <a:xfrm>
            <a:off x="-2" y="2669682"/>
            <a:ext cx="4037016" cy="4188318"/>
          </a:xfrm>
          <a:prstGeom prst="rect">
            <a:avLst/>
          </a:prstGeom>
          <a:ln w="12700">
            <a:miter lim="400000"/>
          </a:ln>
        </p:spPr>
      </p:pic>
      <p:pic>
        <p:nvPicPr>
          <p:cNvPr id="94" name="image3.png"/>
          <p:cNvPicPr>
            <a:picLocks noChangeAspect="1"/>
          </p:cNvPicPr>
          <p:nvPr/>
        </p:nvPicPr>
        <p:blipFill>
          <a:blip r:embed="rId3">
            <a:extLst/>
          </a:blip>
          <a:srcRect l="35640"/>
          <a:stretch>
            <a:fillRect/>
          </a:stretch>
        </p:blipFill>
        <p:spPr>
          <a:xfrm>
            <a:off x="-1" y="2892344"/>
            <a:ext cx="1522414" cy="2365456"/>
          </a:xfrm>
          <a:prstGeom prst="rect">
            <a:avLst/>
          </a:prstGeom>
          <a:ln w="12700">
            <a:miter lim="400000"/>
          </a:ln>
        </p:spPr>
      </p:pic>
      <p:sp>
        <p:nvSpPr>
          <p:cNvPr id="95" name="Shape 95"/>
          <p:cNvSpPr/>
          <p:nvPr/>
        </p:nvSpPr>
        <p:spPr>
          <a:xfrm>
            <a:off x="8609010" y="1676400"/>
            <a:ext cx="2819405" cy="2819400"/>
          </a:xfrm>
          <a:prstGeom prst="ellipse">
            <a:avLst/>
          </a:prstGeom>
          <a:gradFill>
            <a:gsLst>
              <a:gs pos="0">
                <a:srgbClr val="50B9C1">
                  <a:alpha val="7000"/>
                </a:srgbClr>
              </a:gs>
              <a:gs pos="36000">
                <a:srgbClr val="50B9C1">
                  <a:alpha val="6000"/>
                </a:srgbClr>
              </a:gs>
              <a:gs pos="69000">
                <a:srgbClr val="50B9C1">
                  <a:alpha val="0"/>
                </a:srgbClr>
              </a:gs>
            </a:gsLst>
            <a:path path="circle">
              <a:fillToRect l="37721" t="-19636" r="62278" b="119636"/>
            </a:path>
          </a:gradFill>
          <a:ln w="12700">
            <a:miter lim="400000"/>
          </a:ln>
        </p:spPr>
        <p:txBody>
          <a:bodyPr lIns="45718" tIns="45718" rIns="45718" bIns="45718"/>
          <a:lstStyle/>
          <a:p>
            <a:pPr>
              <a:defRPr>
                <a:solidFill>
                  <a:srgbClr val="FFFFFF"/>
                </a:solidFill>
                <a:latin typeface="Century Gothic"/>
                <a:ea typeface="Century Gothic"/>
                <a:cs typeface="Century Gothic"/>
                <a:sym typeface="Century Gothic"/>
              </a:defRPr>
            </a:pPr>
            <a:endParaRPr/>
          </a:p>
        </p:txBody>
      </p:sp>
      <p:pic>
        <p:nvPicPr>
          <p:cNvPr id="96" name="image4.png"/>
          <p:cNvPicPr>
            <a:picLocks noChangeAspect="1"/>
          </p:cNvPicPr>
          <p:nvPr/>
        </p:nvPicPr>
        <p:blipFill>
          <a:blip r:embed="rId4">
            <a:extLst/>
          </a:blip>
          <a:srcRect t="28812"/>
          <a:stretch>
            <a:fillRect/>
          </a:stretch>
        </p:blipFill>
        <p:spPr>
          <a:xfrm>
            <a:off x="7999410" y="-2"/>
            <a:ext cx="1603390" cy="1141410"/>
          </a:xfrm>
          <a:prstGeom prst="rect">
            <a:avLst/>
          </a:prstGeom>
          <a:ln w="12700">
            <a:miter lim="400000"/>
          </a:ln>
        </p:spPr>
      </p:pic>
      <p:pic>
        <p:nvPicPr>
          <p:cNvPr id="97" name="image5.png"/>
          <p:cNvPicPr>
            <a:picLocks noChangeAspect="1"/>
          </p:cNvPicPr>
          <p:nvPr/>
        </p:nvPicPr>
        <p:blipFill>
          <a:blip r:embed="rId5">
            <a:extLst/>
          </a:blip>
          <a:srcRect b="23320"/>
          <a:stretch>
            <a:fillRect/>
          </a:stretch>
        </p:blipFill>
        <p:spPr>
          <a:xfrm>
            <a:off x="8605877" y="6096000"/>
            <a:ext cx="993736" cy="762000"/>
          </a:xfrm>
          <a:prstGeom prst="rect">
            <a:avLst/>
          </a:prstGeom>
          <a:ln w="12700">
            <a:miter lim="400000"/>
          </a:ln>
        </p:spPr>
      </p:pic>
      <p:sp>
        <p:nvSpPr>
          <p:cNvPr id="98" name="Shape 98"/>
          <p:cNvSpPr/>
          <p:nvPr/>
        </p:nvSpPr>
        <p:spPr>
          <a:xfrm>
            <a:off x="10437810" y="0"/>
            <a:ext cx="685803" cy="1143000"/>
          </a:xfrm>
          <a:prstGeom prst="rect">
            <a:avLst/>
          </a:prstGeom>
          <a:solidFill>
            <a:schemeClr val="accent1"/>
          </a:solidFill>
          <a:ln w="12700">
            <a:miter lim="400000"/>
          </a:ln>
          <a:effectLst>
            <a:outerShdw blurRad="38100" dist="25400" dir="5400000" rotWithShape="0">
              <a:srgbClr val="000000">
                <a:alpha val="45000"/>
              </a:srgbClr>
            </a:outerShdw>
          </a:effectLst>
        </p:spPr>
        <p:txBody>
          <a:bodyPr lIns="45718" tIns="45718" rIns="45718" bIns="45718"/>
          <a:lstStyle/>
          <a:p>
            <a:pPr>
              <a:defRPr>
                <a:solidFill>
                  <a:srgbClr val="FFFFFF"/>
                </a:solidFill>
                <a:latin typeface="Century Gothic"/>
                <a:ea typeface="Century Gothic"/>
                <a:cs typeface="Century Gothic"/>
                <a:sym typeface="Century Gothic"/>
              </a:defRPr>
            </a:pPr>
            <a:endParaRPr/>
          </a:p>
        </p:txBody>
      </p:sp>
      <p:sp>
        <p:nvSpPr>
          <p:cNvPr id="99" name="Shape 99"/>
          <p:cNvSpPr>
            <a:spLocks noGrp="1"/>
          </p:cNvSpPr>
          <p:nvPr>
            <p:ph type="title"/>
          </p:nvPr>
        </p:nvSpPr>
        <p:spPr>
          <a:xfrm>
            <a:off x="646109" y="452718"/>
            <a:ext cx="9404726" cy="1400531"/>
          </a:xfrm>
          <a:prstGeom prst="rect">
            <a:avLst/>
          </a:prstGeom>
          <a:extLst>
            <a:ext uri="{C572A759-6A51-4108-AA02-DFA0A04FC94B}">
              <ma14:wrappingTextBoxFlag xmlns:ma14="http://schemas.microsoft.com/office/mac/drawingml/2011/main" xmlns="" val="1"/>
            </a:ext>
          </a:extLst>
        </p:spPr>
        <p:txBody>
          <a:bodyPr/>
          <a:lstStyle/>
          <a:p>
            <a:r>
              <a:t>Title Text</a:t>
            </a:r>
          </a:p>
        </p:txBody>
      </p:sp>
      <p:sp>
        <p:nvSpPr>
          <p:cNvPr id="100" name="Shape 100"/>
          <p:cNvSpPr>
            <a:spLocks noGrp="1"/>
          </p:cNvSpPr>
          <p:nvPr>
            <p:ph type="sldNum" sz="quarter" idx="2"/>
          </p:nvPr>
        </p:nvSpPr>
        <p:spPr>
          <a:xfrm>
            <a:off x="10522500" y="540180"/>
            <a:ext cx="498283" cy="523237"/>
          </a:xfrm>
          <a:prstGeom prst="rect">
            <a:avLst/>
          </a:prstGeom>
        </p:spPr>
        <p:txBody>
          <a:bodyPr lIns="45718" tIns="45718" rIns="45718" bIns="45718"/>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Blank">
    <p:spTree>
      <p:nvGrpSpPr>
        <p:cNvPr id="1" name=""/>
        <p:cNvGrpSpPr/>
        <p:nvPr/>
      </p:nvGrpSpPr>
      <p:grpSpPr>
        <a:xfrm>
          <a:off x="0" y="0"/>
          <a:ext cx="0" cy="0"/>
          <a:chOff x="0" y="0"/>
          <a:chExt cx="0" cy="0"/>
        </a:xfrm>
      </p:grpSpPr>
      <p:pic>
        <p:nvPicPr>
          <p:cNvPr id="107" name="image2.png"/>
          <p:cNvPicPr>
            <a:picLocks noChangeAspect="1"/>
          </p:cNvPicPr>
          <p:nvPr/>
        </p:nvPicPr>
        <p:blipFill>
          <a:blip r:embed="rId2">
            <a:extLst/>
          </a:blip>
          <a:srcRect l="3613"/>
          <a:stretch>
            <a:fillRect/>
          </a:stretch>
        </p:blipFill>
        <p:spPr>
          <a:xfrm>
            <a:off x="-2" y="2669682"/>
            <a:ext cx="4037016" cy="4188318"/>
          </a:xfrm>
          <a:prstGeom prst="rect">
            <a:avLst/>
          </a:prstGeom>
          <a:ln w="12700">
            <a:miter lim="400000"/>
          </a:ln>
        </p:spPr>
      </p:pic>
      <p:pic>
        <p:nvPicPr>
          <p:cNvPr id="108" name="image3.png"/>
          <p:cNvPicPr>
            <a:picLocks noChangeAspect="1"/>
          </p:cNvPicPr>
          <p:nvPr/>
        </p:nvPicPr>
        <p:blipFill>
          <a:blip r:embed="rId3">
            <a:extLst/>
          </a:blip>
          <a:srcRect l="35640"/>
          <a:stretch>
            <a:fillRect/>
          </a:stretch>
        </p:blipFill>
        <p:spPr>
          <a:xfrm>
            <a:off x="-1" y="2892344"/>
            <a:ext cx="1522414" cy="2365456"/>
          </a:xfrm>
          <a:prstGeom prst="rect">
            <a:avLst/>
          </a:prstGeom>
          <a:ln w="12700">
            <a:miter lim="400000"/>
          </a:ln>
        </p:spPr>
      </p:pic>
      <p:sp>
        <p:nvSpPr>
          <p:cNvPr id="109" name="Shape 109"/>
          <p:cNvSpPr/>
          <p:nvPr/>
        </p:nvSpPr>
        <p:spPr>
          <a:xfrm>
            <a:off x="8609010" y="1676400"/>
            <a:ext cx="2819405" cy="2819400"/>
          </a:xfrm>
          <a:prstGeom prst="ellipse">
            <a:avLst/>
          </a:prstGeom>
          <a:gradFill>
            <a:gsLst>
              <a:gs pos="0">
                <a:srgbClr val="50B9C1">
                  <a:alpha val="7000"/>
                </a:srgbClr>
              </a:gs>
              <a:gs pos="36000">
                <a:srgbClr val="50B9C1">
                  <a:alpha val="6000"/>
                </a:srgbClr>
              </a:gs>
              <a:gs pos="69000">
                <a:srgbClr val="50B9C1">
                  <a:alpha val="0"/>
                </a:srgbClr>
              </a:gs>
            </a:gsLst>
            <a:path path="circle">
              <a:fillToRect l="37721" t="-19636" r="62278" b="119636"/>
            </a:path>
          </a:gradFill>
          <a:ln w="12700">
            <a:miter lim="400000"/>
          </a:ln>
        </p:spPr>
        <p:txBody>
          <a:bodyPr lIns="45718" tIns="45718" rIns="45718" bIns="45718"/>
          <a:lstStyle/>
          <a:p>
            <a:pPr>
              <a:defRPr>
                <a:solidFill>
                  <a:srgbClr val="FFFFFF"/>
                </a:solidFill>
                <a:latin typeface="Century Gothic"/>
                <a:ea typeface="Century Gothic"/>
                <a:cs typeface="Century Gothic"/>
                <a:sym typeface="Century Gothic"/>
              </a:defRPr>
            </a:pPr>
            <a:endParaRPr/>
          </a:p>
        </p:txBody>
      </p:sp>
      <p:pic>
        <p:nvPicPr>
          <p:cNvPr id="110" name="image4.png"/>
          <p:cNvPicPr>
            <a:picLocks noChangeAspect="1"/>
          </p:cNvPicPr>
          <p:nvPr/>
        </p:nvPicPr>
        <p:blipFill>
          <a:blip r:embed="rId4">
            <a:extLst/>
          </a:blip>
          <a:srcRect t="28812"/>
          <a:stretch>
            <a:fillRect/>
          </a:stretch>
        </p:blipFill>
        <p:spPr>
          <a:xfrm>
            <a:off x="7999410" y="-2"/>
            <a:ext cx="1603390" cy="1141410"/>
          </a:xfrm>
          <a:prstGeom prst="rect">
            <a:avLst/>
          </a:prstGeom>
          <a:ln w="12700">
            <a:miter lim="400000"/>
          </a:ln>
        </p:spPr>
      </p:pic>
      <p:pic>
        <p:nvPicPr>
          <p:cNvPr id="111" name="image5.png"/>
          <p:cNvPicPr>
            <a:picLocks noChangeAspect="1"/>
          </p:cNvPicPr>
          <p:nvPr/>
        </p:nvPicPr>
        <p:blipFill>
          <a:blip r:embed="rId5">
            <a:extLst/>
          </a:blip>
          <a:srcRect b="23320"/>
          <a:stretch>
            <a:fillRect/>
          </a:stretch>
        </p:blipFill>
        <p:spPr>
          <a:xfrm>
            <a:off x="8605877" y="6096000"/>
            <a:ext cx="993736" cy="762000"/>
          </a:xfrm>
          <a:prstGeom prst="rect">
            <a:avLst/>
          </a:prstGeom>
          <a:ln w="12700">
            <a:miter lim="400000"/>
          </a:ln>
        </p:spPr>
      </p:pic>
      <p:sp>
        <p:nvSpPr>
          <p:cNvPr id="112" name="Shape 112"/>
          <p:cNvSpPr/>
          <p:nvPr/>
        </p:nvSpPr>
        <p:spPr>
          <a:xfrm>
            <a:off x="10437810" y="0"/>
            <a:ext cx="685803" cy="1143000"/>
          </a:xfrm>
          <a:prstGeom prst="rect">
            <a:avLst/>
          </a:prstGeom>
          <a:solidFill>
            <a:schemeClr val="accent1"/>
          </a:solidFill>
          <a:ln w="12700">
            <a:miter lim="400000"/>
          </a:ln>
          <a:effectLst>
            <a:outerShdw blurRad="38100" dist="25400" dir="5400000" rotWithShape="0">
              <a:srgbClr val="000000">
                <a:alpha val="45000"/>
              </a:srgbClr>
            </a:outerShdw>
          </a:effectLst>
        </p:spPr>
        <p:txBody>
          <a:bodyPr lIns="45718" tIns="45718" rIns="45718" bIns="45718"/>
          <a:lstStyle/>
          <a:p>
            <a:pPr>
              <a:defRPr>
                <a:solidFill>
                  <a:srgbClr val="FFFFFF"/>
                </a:solidFill>
                <a:latin typeface="Century Gothic"/>
                <a:ea typeface="Century Gothic"/>
                <a:cs typeface="Century Gothic"/>
                <a:sym typeface="Century Gothic"/>
              </a:defRPr>
            </a:pPr>
            <a:endParaRPr/>
          </a:p>
        </p:txBody>
      </p:sp>
      <p:sp>
        <p:nvSpPr>
          <p:cNvPr id="113" name="Shape 113"/>
          <p:cNvSpPr>
            <a:spLocks noGrp="1"/>
          </p:cNvSpPr>
          <p:nvPr>
            <p:ph type="sldNum" sz="quarter" idx="2"/>
          </p:nvPr>
        </p:nvSpPr>
        <p:spPr>
          <a:xfrm>
            <a:off x="10522500" y="540180"/>
            <a:ext cx="498283" cy="523237"/>
          </a:xfrm>
          <a:prstGeom prst="rect">
            <a:avLst/>
          </a:prstGeom>
        </p:spPr>
        <p:txBody>
          <a:bodyPr lIns="45718" tIns="45718" rIns="45718" bIns="45718"/>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Content with Caption">
    <p:spTree>
      <p:nvGrpSpPr>
        <p:cNvPr id="1" name=""/>
        <p:cNvGrpSpPr/>
        <p:nvPr/>
      </p:nvGrpSpPr>
      <p:grpSpPr>
        <a:xfrm>
          <a:off x="0" y="0"/>
          <a:ext cx="0" cy="0"/>
          <a:chOff x="0" y="0"/>
          <a:chExt cx="0" cy="0"/>
        </a:xfrm>
      </p:grpSpPr>
      <p:pic>
        <p:nvPicPr>
          <p:cNvPr id="120" name="image2.png"/>
          <p:cNvPicPr>
            <a:picLocks noChangeAspect="1"/>
          </p:cNvPicPr>
          <p:nvPr/>
        </p:nvPicPr>
        <p:blipFill>
          <a:blip r:embed="rId2">
            <a:extLst/>
          </a:blip>
          <a:srcRect l="3613"/>
          <a:stretch>
            <a:fillRect/>
          </a:stretch>
        </p:blipFill>
        <p:spPr>
          <a:xfrm>
            <a:off x="-2" y="2669682"/>
            <a:ext cx="4037016" cy="4188318"/>
          </a:xfrm>
          <a:prstGeom prst="rect">
            <a:avLst/>
          </a:prstGeom>
          <a:ln w="12700">
            <a:miter lim="400000"/>
          </a:ln>
        </p:spPr>
      </p:pic>
      <p:pic>
        <p:nvPicPr>
          <p:cNvPr id="121" name="image3.png"/>
          <p:cNvPicPr>
            <a:picLocks noChangeAspect="1"/>
          </p:cNvPicPr>
          <p:nvPr/>
        </p:nvPicPr>
        <p:blipFill>
          <a:blip r:embed="rId3">
            <a:extLst/>
          </a:blip>
          <a:srcRect l="35640"/>
          <a:stretch>
            <a:fillRect/>
          </a:stretch>
        </p:blipFill>
        <p:spPr>
          <a:xfrm>
            <a:off x="-1" y="2892344"/>
            <a:ext cx="1522414" cy="2365456"/>
          </a:xfrm>
          <a:prstGeom prst="rect">
            <a:avLst/>
          </a:prstGeom>
          <a:ln w="12700">
            <a:miter lim="400000"/>
          </a:ln>
        </p:spPr>
      </p:pic>
      <p:sp>
        <p:nvSpPr>
          <p:cNvPr id="122" name="Shape 122"/>
          <p:cNvSpPr/>
          <p:nvPr/>
        </p:nvSpPr>
        <p:spPr>
          <a:xfrm>
            <a:off x="8609010" y="1676400"/>
            <a:ext cx="2819405" cy="2819400"/>
          </a:xfrm>
          <a:prstGeom prst="ellipse">
            <a:avLst/>
          </a:prstGeom>
          <a:gradFill>
            <a:gsLst>
              <a:gs pos="0">
                <a:srgbClr val="50B9C1">
                  <a:alpha val="7000"/>
                </a:srgbClr>
              </a:gs>
              <a:gs pos="36000">
                <a:srgbClr val="50B9C1">
                  <a:alpha val="6000"/>
                </a:srgbClr>
              </a:gs>
              <a:gs pos="69000">
                <a:srgbClr val="50B9C1">
                  <a:alpha val="0"/>
                </a:srgbClr>
              </a:gs>
            </a:gsLst>
            <a:path path="circle">
              <a:fillToRect l="37721" t="-19636" r="62278" b="119636"/>
            </a:path>
          </a:gradFill>
          <a:ln w="12700">
            <a:miter lim="400000"/>
          </a:ln>
        </p:spPr>
        <p:txBody>
          <a:bodyPr lIns="45718" tIns="45718" rIns="45718" bIns="45718"/>
          <a:lstStyle/>
          <a:p>
            <a:pPr>
              <a:defRPr>
                <a:solidFill>
                  <a:srgbClr val="FFFFFF"/>
                </a:solidFill>
                <a:latin typeface="Century Gothic"/>
                <a:ea typeface="Century Gothic"/>
                <a:cs typeface="Century Gothic"/>
                <a:sym typeface="Century Gothic"/>
              </a:defRPr>
            </a:pPr>
            <a:endParaRPr/>
          </a:p>
        </p:txBody>
      </p:sp>
      <p:pic>
        <p:nvPicPr>
          <p:cNvPr id="123" name="image4.png"/>
          <p:cNvPicPr>
            <a:picLocks noChangeAspect="1"/>
          </p:cNvPicPr>
          <p:nvPr/>
        </p:nvPicPr>
        <p:blipFill>
          <a:blip r:embed="rId4">
            <a:extLst/>
          </a:blip>
          <a:srcRect t="28812"/>
          <a:stretch>
            <a:fillRect/>
          </a:stretch>
        </p:blipFill>
        <p:spPr>
          <a:xfrm>
            <a:off x="7999410" y="-2"/>
            <a:ext cx="1603390" cy="1141410"/>
          </a:xfrm>
          <a:prstGeom prst="rect">
            <a:avLst/>
          </a:prstGeom>
          <a:ln w="12700">
            <a:miter lim="400000"/>
          </a:ln>
        </p:spPr>
      </p:pic>
      <p:pic>
        <p:nvPicPr>
          <p:cNvPr id="124" name="image5.png"/>
          <p:cNvPicPr>
            <a:picLocks noChangeAspect="1"/>
          </p:cNvPicPr>
          <p:nvPr/>
        </p:nvPicPr>
        <p:blipFill>
          <a:blip r:embed="rId5">
            <a:extLst/>
          </a:blip>
          <a:srcRect b="23320"/>
          <a:stretch>
            <a:fillRect/>
          </a:stretch>
        </p:blipFill>
        <p:spPr>
          <a:xfrm>
            <a:off x="8605877" y="6096000"/>
            <a:ext cx="993736" cy="762000"/>
          </a:xfrm>
          <a:prstGeom prst="rect">
            <a:avLst/>
          </a:prstGeom>
          <a:ln w="12700">
            <a:miter lim="400000"/>
          </a:ln>
        </p:spPr>
      </p:pic>
      <p:sp>
        <p:nvSpPr>
          <p:cNvPr id="125" name="Shape 125"/>
          <p:cNvSpPr/>
          <p:nvPr/>
        </p:nvSpPr>
        <p:spPr>
          <a:xfrm>
            <a:off x="10437810" y="0"/>
            <a:ext cx="685803" cy="1143000"/>
          </a:xfrm>
          <a:prstGeom prst="rect">
            <a:avLst/>
          </a:prstGeom>
          <a:solidFill>
            <a:schemeClr val="accent1"/>
          </a:solidFill>
          <a:ln w="12700">
            <a:miter lim="400000"/>
          </a:ln>
          <a:effectLst>
            <a:outerShdw blurRad="38100" dist="25400" dir="5400000" rotWithShape="0">
              <a:srgbClr val="000000">
                <a:alpha val="45000"/>
              </a:srgbClr>
            </a:outerShdw>
          </a:effectLst>
        </p:spPr>
        <p:txBody>
          <a:bodyPr lIns="45718" tIns="45718" rIns="45718" bIns="45718"/>
          <a:lstStyle/>
          <a:p>
            <a:pPr>
              <a:defRPr>
                <a:solidFill>
                  <a:srgbClr val="FFFFFF"/>
                </a:solidFill>
                <a:latin typeface="Century Gothic"/>
                <a:ea typeface="Century Gothic"/>
                <a:cs typeface="Century Gothic"/>
                <a:sym typeface="Century Gothic"/>
              </a:defRPr>
            </a:pPr>
            <a:endParaRPr/>
          </a:p>
        </p:txBody>
      </p:sp>
      <p:sp>
        <p:nvSpPr>
          <p:cNvPr id="126" name="Shape 126"/>
          <p:cNvSpPr>
            <a:spLocks noGrp="1"/>
          </p:cNvSpPr>
          <p:nvPr>
            <p:ph type="title"/>
          </p:nvPr>
        </p:nvSpPr>
        <p:spPr>
          <a:xfrm>
            <a:off x="1154951" y="1447800"/>
            <a:ext cx="3401068" cy="1447800"/>
          </a:xfrm>
          <a:prstGeom prst="rect">
            <a:avLst/>
          </a:prstGeom>
          <a:extLst>
            <a:ext uri="{C572A759-6A51-4108-AA02-DFA0A04FC94B}">
              <ma14:wrappingTextBoxFlag xmlns:ma14="http://schemas.microsoft.com/office/mac/drawingml/2011/main" xmlns="" val="1"/>
            </a:ext>
          </a:extLst>
        </p:spPr>
        <p:txBody>
          <a:bodyPr anchor="b"/>
          <a:lstStyle>
            <a:lvl1pPr>
              <a:defRPr sz="2400"/>
            </a:lvl1pPr>
          </a:lstStyle>
          <a:p>
            <a:r>
              <a:t>Title Text</a:t>
            </a:r>
          </a:p>
        </p:txBody>
      </p:sp>
      <p:sp>
        <p:nvSpPr>
          <p:cNvPr id="127" name="Shape 127"/>
          <p:cNvSpPr>
            <a:spLocks noGrp="1"/>
          </p:cNvSpPr>
          <p:nvPr>
            <p:ph type="body" sz="half" idx="1"/>
          </p:nvPr>
        </p:nvSpPr>
        <p:spPr>
          <a:xfrm>
            <a:off x="4784616" y="1447800"/>
            <a:ext cx="5196000" cy="4572000"/>
          </a:xfrm>
          <a:prstGeom prst="rect">
            <a:avLst/>
          </a:prstGeom>
          <a:extLst>
            <a:ext uri="{C572A759-6A51-4108-AA02-DFA0A04FC94B}">
              <ma14:wrappingTextBoxFlag xmlns:ma14="http://schemas.microsoft.com/office/mac/drawingml/2011/main" xmlns="" val="1"/>
            </a:ext>
          </a:extLst>
        </p:spPr>
        <p:txBody>
          <a:bodyPr anchor="ctr"/>
          <a:lstStyle/>
          <a:p>
            <a:r>
              <a:t>Body Level One</a:t>
            </a:r>
          </a:p>
          <a:p>
            <a:pPr lvl="1"/>
            <a:r>
              <a:t>Body Level Two</a:t>
            </a:r>
          </a:p>
          <a:p>
            <a:pPr lvl="2"/>
            <a:r>
              <a:t>Body Level Three</a:t>
            </a:r>
          </a:p>
          <a:p>
            <a:pPr lvl="3"/>
            <a:r>
              <a:t>Body Level Four</a:t>
            </a:r>
          </a:p>
          <a:p>
            <a:pPr lvl="4"/>
            <a:r>
              <a:t>Body Level Five</a:t>
            </a:r>
          </a:p>
        </p:txBody>
      </p:sp>
      <p:sp>
        <p:nvSpPr>
          <p:cNvPr id="128" name="Shape 128"/>
          <p:cNvSpPr>
            <a:spLocks noGrp="1"/>
          </p:cNvSpPr>
          <p:nvPr>
            <p:ph type="body" sz="quarter" idx="13"/>
          </p:nvPr>
        </p:nvSpPr>
        <p:spPr>
          <a:xfrm>
            <a:off x="1154950" y="3129278"/>
            <a:ext cx="3401068" cy="2895601"/>
          </a:xfrm>
          <a:prstGeom prst="rect">
            <a:avLst/>
          </a:prstGeom>
        </p:spPr>
        <p:txBody>
          <a:bodyPr/>
          <a:lstStyle/>
          <a:p>
            <a:endParaRPr/>
          </a:p>
        </p:txBody>
      </p:sp>
      <p:sp>
        <p:nvSpPr>
          <p:cNvPr id="129" name="Shape 129"/>
          <p:cNvSpPr>
            <a:spLocks noGrp="1"/>
          </p:cNvSpPr>
          <p:nvPr>
            <p:ph type="sldNum" sz="quarter" idx="2"/>
          </p:nvPr>
        </p:nvSpPr>
        <p:spPr>
          <a:xfrm>
            <a:off x="10522500" y="540180"/>
            <a:ext cx="498283" cy="523237"/>
          </a:xfrm>
          <a:prstGeom prst="rect">
            <a:avLst/>
          </a:prstGeom>
        </p:spPr>
        <p:txBody>
          <a:bodyPr lIns="45718" tIns="45718" rIns="45718" bIns="45718"/>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Picture with Caption">
    <p:spTree>
      <p:nvGrpSpPr>
        <p:cNvPr id="1" name=""/>
        <p:cNvGrpSpPr/>
        <p:nvPr/>
      </p:nvGrpSpPr>
      <p:grpSpPr>
        <a:xfrm>
          <a:off x="0" y="0"/>
          <a:ext cx="0" cy="0"/>
          <a:chOff x="0" y="0"/>
          <a:chExt cx="0" cy="0"/>
        </a:xfrm>
      </p:grpSpPr>
      <p:pic>
        <p:nvPicPr>
          <p:cNvPr id="136" name="image2.png"/>
          <p:cNvPicPr>
            <a:picLocks noChangeAspect="1"/>
          </p:cNvPicPr>
          <p:nvPr/>
        </p:nvPicPr>
        <p:blipFill>
          <a:blip r:embed="rId2">
            <a:extLst/>
          </a:blip>
          <a:srcRect l="3613"/>
          <a:stretch>
            <a:fillRect/>
          </a:stretch>
        </p:blipFill>
        <p:spPr>
          <a:xfrm>
            <a:off x="-2" y="2669682"/>
            <a:ext cx="4037016" cy="4188318"/>
          </a:xfrm>
          <a:prstGeom prst="rect">
            <a:avLst/>
          </a:prstGeom>
          <a:ln w="12700">
            <a:miter lim="400000"/>
          </a:ln>
        </p:spPr>
      </p:pic>
      <p:pic>
        <p:nvPicPr>
          <p:cNvPr id="137" name="image3.png"/>
          <p:cNvPicPr>
            <a:picLocks noChangeAspect="1"/>
          </p:cNvPicPr>
          <p:nvPr/>
        </p:nvPicPr>
        <p:blipFill>
          <a:blip r:embed="rId3">
            <a:extLst/>
          </a:blip>
          <a:srcRect l="35640"/>
          <a:stretch>
            <a:fillRect/>
          </a:stretch>
        </p:blipFill>
        <p:spPr>
          <a:xfrm>
            <a:off x="-1" y="2892344"/>
            <a:ext cx="1522414" cy="2365456"/>
          </a:xfrm>
          <a:prstGeom prst="rect">
            <a:avLst/>
          </a:prstGeom>
          <a:ln w="12700">
            <a:miter lim="400000"/>
          </a:ln>
        </p:spPr>
      </p:pic>
      <p:sp>
        <p:nvSpPr>
          <p:cNvPr id="138" name="Shape 138"/>
          <p:cNvSpPr/>
          <p:nvPr/>
        </p:nvSpPr>
        <p:spPr>
          <a:xfrm>
            <a:off x="8609010" y="1676400"/>
            <a:ext cx="2819405" cy="2819400"/>
          </a:xfrm>
          <a:prstGeom prst="ellipse">
            <a:avLst/>
          </a:prstGeom>
          <a:gradFill>
            <a:gsLst>
              <a:gs pos="0">
                <a:srgbClr val="50B9C1">
                  <a:alpha val="7000"/>
                </a:srgbClr>
              </a:gs>
              <a:gs pos="36000">
                <a:srgbClr val="50B9C1">
                  <a:alpha val="6000"/>
                </a:srgbClr>
              </a:gs>
              <a:gs pos="69000">
                <a:srgbClr val="50B9C1">
                  <a:alpha val="0"/>
                </a:srgbClr>
              </a:gs>
            </a:gsLst>
            <a:path path="circle">
              <a:fillToRect l="37721" t="-19636" r="62278" b="119636"/>
            </a:path>
          </a:gradFill>
          <a:ln w="12700">
            <a:miter lim="400000"/>
          </a:ln>
        </p:spPr>
        <p:txBody>
          <a:bodyPr lIns="45718" tIns="45718" rIns="45718" bIns="45718"/>
          <a:lstStyle/>
          <a:p>
            <a:pPr>
              <a:defRPr>
                <a:solidFill>
                  <a:srgbClr val="FFFFFF"/>
                </a:solidFill>
                <a:latin typeface="Century Gothic"/>
                <a:ea typeface="Century Gothic"/>
                <a:cs typeface="Century Gothic"/>
                <a:sym typeface="Century Gothic"/>
              </a:defRPr>
            </a:pPr>
            <a:endParaRPr/>
          </a:p>
        </p:txBody>
      </p:sp>
      <p:pic>
        <p:nvPicPr>
          <p:cNvPr id="139" name="image4.png"/>
          <p:cNvPicPr>
            <a:picLocks noChangeAspect="1"/>
          </p:cNvPicPr>
          <p:nvPr/>
        </p:nvPicPr>
        <p:blipFill>
          <a:blip r:embed="rId4">
            <a:extLst/>
          </a:blip>
          <a:srcRect t="28812"/>
          <a:stretch>
            <a:fillRect/>
          </a:stretch>
        </p:blipFill>
        <p:spPr>
          <a:xfrm>
            <a:off x="7999410" y="-2"/>
            <a:ext cx="1603390" cy="1141410"/>
          </a:xfrm>
          <a:prstGeom prst="rect">
            <a:avLst/>
          </a:prstGeom>
          <a:ln w="12700">
            <a:miter lim="400000"/>
          </a:ln>
        </p:spPr>
      </p:pic>
      <p:pic>
        <p:nvPicPr>
          <p:cNvPr id="140" name="image5.png"/>
          <p:cNvPicPr>
            <a:picLocks noChangeAspect="1"/>
          </p:cNvPicPr>
          <p:nvPr/>
        </p:nvPicPr>
        <p:blipFill>
          <a:blip r:embed="rId5">
            <a:extLst/>
          </a:blip>
          <a:srcRect b="23320"/>
          <a:stretch>
            <a:fillRect/>
          </a:stretch>
        </p:blipFill>
        <p:spPr>
          <a:xfrm>
            <a:off x="8605877" y="6096000"/>
            <a:ext cx="993736" cy="762000"/>
          </a:xfrm>
          <a:prstGeom prst="rect">
            <a:avLst/>
          </a:prstGeom>
          <a:ln w="12700">
            <a:miter lim="400000"/>
          </a:ln>
        </p:spPr>
      </p:pic>
      <p:sp>
        <p:nvSpPr>
          <p:cNvPr id="141" name="Shape 141"/>
          <p:cNvSpPr/>
          <p:nvPr/>
        </p:nvSpPr>
        <p:spPr>
          <a:xfrm>
            <a:off x="10437810" y="0"/>
            <a:ext cx="685803" cy="1143000"/>
          </a:xfrm>
          <a:prstGeom prst="rect">
            <a:avLst/>
          </a:prstGeom>
          <a:solidFill>
            <a:schemeClr val="accent1"/>
          </a:solidFill>
          <a:ln w="12700">
            <a:miter lim="400000"/>
          </a:ln>
          <a:effectLst>
            <a:outerShdw blurRad="38100" dist="25400" dir="5400000" rotWithShape="0">
              <a:srgbClr val="000000">
                <a:alpha val="45000"/>
              </a:srgbClr>
            </a:outerShdw>
          </a:effectLst>
        </p:spPr>
        <p:txBody>
          <a:bodyPr lIns="45718" tIns="45718" rIns="45718" bIns="45718"/>
          <a:lstStyle/>
          <a:p>
            <a:pPr>
              <a:defRPr>
                <a:solidFill>
                  <a:srgbClr val="FFFFFF"/>
                </a:solidFill>
                <a:latin typeface="Century Gothic"/>
                <a:ea typeface="Century Gothic"/>
                <a:cs typeface="Century Gothic"/>
                <a:sym typeface="Century Gothic"/>
              </a:defRPr>
            </a:pPr>
            <a:endParaRPr/>
          </a:p>
        </p:txBody>
      </p:sp>
      <p:sp>
        <p:nvSpPr>
          <p:cNvPr id="142" name="Shape 142"/>
          <p:cNvSpPr>
            <a:spLocks noGrp="1"/>
          </p:cNvSpPr>
          <p:nvPr>
            <p:ph type="title"/>
          </p:nvPr>
        </p:nvSpPr>
        <p:spPr>
          <a:xfrm>
            <a:off x="1153906" y="1854192"/>
            <a:ext cx="5092909" cy="1574811"/>
          </a:xfrm>
          <a:prstGeom prst="rect">
            <a:avLst/>
          </a:prstGeom>
          <a:extLst>
            <a:ext uri="{C572A759-6A51-4108-AA02-DFA0A04FC94B}">
              <ma14:wrappingTextBoxFlag xmlns:ma14="http://schemas.microsoft.com/office/mac/drawingml/2011/main" xmlns="" val="1"/>
            </a:ext>
          </a:extLst>
        </p:spPr>
        <p:txBody>
          <a:bodyPr anchor="b"/>
          <a:lstStyle>
            <a:lvl1pPr>
              <a:defRPr sz="3600"/>
            </a:lvl1pPr>
          </a:lstStyle>
          <a:p>
            <a:r>
              <a:t>Title Text</a:t>
            </a:r>
          </a:p>
        </p:txBody>
      </p:sp>
      <p:sp>
        <p:nvSpPr>
          <p:cNvPr id="143" name="Shape 143"/>
          <p:cNvSpPr>
            <a:spLocks noGrp="1"/>
          </p:cNvSpPr>
          <p:nvPr>
            <p:ph type="pic" sz="quarter" idx="13"/>
          </p:nvPr>
        </p:nvSpPr>
        <p:spPr>
          <a:xfrm>
            <a:off x="6949546" y="1143000"/>
            <a:ext cx="3200403" cy="4572000"/>
          </a:xfrm>
          <a:prstGeom prst="rect">
            <a:avLst/>
          </a:prstGeom>
          <a:effectLst>
            <a:outerShdw blurRad="50800" dist="50800" dir="5400000" rotWithShape="0">
              <a:srgbClr val="000000">
                <a:alpha val="43000"/>
              </a:srgbClr>
            </a:outerShdw>
          </a:effectLst>
        </p:spPr>
        <p:txBody>
          <a:bodyPr lIns="91439" tIns="45719" rIns="91439" bIns="45719">
            <a:noAutofit/>
          </a:bodyPr>
          <a:lstStyle/>
          <a:p>
            <a:endParaRPr/>
          </a:p>
        </p:txBody>
      </p:sp>
      <p:sp>
        <p:nvSpPr>
          <p:cNvPr id="144" name="Shape 144"/>
          <p:cNvSpPr>
            <a:spLocks noGrp="1"/>
          </p:cNvSpPr>
          <p:nvPr>
            <p:ph type="body" sz="quarter" idx="1"/>
          </p:nvPr>
        </p:nvSpPr>
        <p:spPr>
          <a:xfrm>
            <a:off x="1154954" y="3657600"/>
            <a:ext cx="5084980" cy="1371600"/>
          </a:xfrm>
          <a:prstGeom prst="rect">
            <a:avLst/>
          </a:prstGeom>
          <a:extLst>
            <a:ext uri="{C572A759-6A51-4108-AA02-DFA0A04FC94B}">
              <ma14:wrappingTextBoxFlag xmlns:ma14="http://schemas.microsoft.com/office/mac/drawingml/2011/main" xmlns="" val="1"/>
            </a:ext>
          </a:extLst>
        </p:spPr>
        <p:txBody>
          <a:bodyPr/>
          <a:lstStyle>
            <a:lvl1pPr marL="0" indent="0">
              <a:buClrTx/>
              <a:buSzTx/>
              <a:buFontTx/>
              <a:buNone/>
              <a:defRPr sz="1400"/>
            </a:lvl1pPr>
            <a:lvl2pPr marL="0" indent="0">
              <a:buClrTx/>
              <a:buSzTx/>
              <a:buFontTx/>
              <a:buNone/>
              <a:defRPr sz="1400"/>
            </a:lvl2pPr>
            <a:lvl3pPr marL="0" indent="0">
              <a:buClrTx/>
              <a:buSzTx/>
              <a:buFontTx/>
              <a:buNone/>
              <a:defRPr sz="1400"/>
            </a:lvl3pPr>
            <a:lvl4pPr marL="0" indent="0">
              <a:buClrTx/>
              <a:buSzTx/>
              <a:buFontTx/>
              <a:buNone/>
              <a:defRPr sz="1400"/>
            </a:lvl4pPr>
            <a:lvl5pPr marL="0" indent="0">
              <a:buClrTx/>
              <a:buSzTx/>
              <a:buFontTx/>
              <a:buNone/>
              <a:defRPr sz="1400"/>
            </a:lvl5pPr>
          </a:lstStyle>
          <a:p>
            <a:r>
              <a:t>Body Level One</a:t>
            </a:r>
          </a:p>
          <a:p>
            <a:pPr lvl="1"/>
            <a:r>
              <a:t>Body Level Two</a:t>
            </a:r>
          </a:p>
          <a:p>
            <a:pPr lvl="2"/>
            <a:r>
              <a:t>Body Level Three</a:t>
            </a:r>
          </a:p>
          <a:p>
            <a:pPr lvl="3"/>
            <a:r>
              <a:t>Body Level Four</a:t>
            </a:r>
          </a:p>
          <a:p>
            <a:pPr lvl="4"/>
            <a:r>
              <a:t>Body Level Five</a:t>
            </a:r>
          </a:p>
        </p:txBody>
      </p:sp>
      <p:sp>
        <p:nvSpPr>
          <p:cNvPr id="145" name="Shape 145"/>
          <p:cNvSpPr>
            <a:spLocks noGrp="1"/>
          </p:cNvSpPr>
          <p:nvPr>
            <p:ph type="sldNum" sz="quarter" idx="2"/>
          </p:nvPr>
        </p:nvSpPr>
        <p:spPr>
          <a:xfrm>
            <a:off x="10522500" y="540180"/>
            <a:ext cx="498283" cy="523237"/>
          </a:xfrm>
          <a:prstGeom prst="rect">
            <a:avLst/>
          </a:prstGeom>
        </p:spPr>
        <p:txBody>
          <a:bodyPr lIns="45718" tIns="45718" rIns="45718" bIns="45718"/>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54"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image" Target="../media/image2.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image" Target="../media/image5.png"/><Relationship Id="rId8" Type="http://schemas.openxmlformats.org/officeDocument/2006/relationships/slideLayout" Target="../slideLayouts/slideLayout8.xml"/><Relationship Id="rId51" Type="http://schemas.openxmlformats.org/officeDocument/2006/relationships/theme" Target="../theme/theme1.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52"/>
          <a:srcRect/>
          <a:stretch>
            <a:fillRect/>
          </a:stretch>
        </a:blipFill>
        <a:effectLst/>
      </p:bgPr>
    </p:bg>
    <p:spTree>
      <p:nvGrpSpPr>
        <p:cNvPr id="1" name=""/>
        <p:cNvGrpSpPr/>
        <p:nvPr/>
      </p:nvGrpSpPr>
      <p:grpSpPr>
        <a:xfrm>
          <a:off x="0" y="0"/>
          <a:ext cx="0" cy="0"/>
          <a:chOff x="0" y="0"/>
          <a:chExt cx="0" cy="0"/>
        </a:xfrm>
      </p:grpSpPr>
      <p:pic>
        <p:nvPicPr>
          <p:cNvPr id="2" name="image2.png"/>
          <p:cNvPicPr>
            <a:picLocks noChangeAspect="1"/>
          </p:cNvPicPr>
          <p:nvPr/>
        </p:nvPicPr>
        <p:blipFill>
          <a:blip r:embed="rId53">
            <a:extLst/>
          </a:blip>
          <a:srcRect l="3613"/>
          <a:stretch>
            <a:fillRect/>
          </a:stretch>
        </p:blipFill>
        <p:spPr>
          <a:xfrm>
            <a:off x="0" y="2669684"/>
            <a:ext cx="4037013" cy="4188316"/>
          </a:xfrm>
          <a:prstGeom prst="rect">
            <a:avLst/>
          </a:prstGeom>
          <a:ln w="12700">
            <a:miter lim="400000"/>
          </a:ln>
        </p:spPr>
      </p:pic>
      <p:pic>
        <p:nvPicPr>
          <p:cNvPr id="3" name="image3.png"/>
          <p:cNvPicPr>
            <a:picLocks noChangeAspect="1"/>
          </p:cNvPicPr>
          <p:nvPr/>
        </p:nvPicPr>
        <p:blipFill>
          <a:blip r:embed="rId54">
            <a:extLst/>
          </a:blip>
          <a:srcRect l="35640"/>
          <a:stretch>
            <a:fillRect/>
          </a:stretch>
        </p:blipFill>
        <p:spPr>
          <a:xfrm>
            <a:off x="-1" y="2892346"/>
            <a:ext cx="1522414" cy="2365454"/>
          </a:xfrm>
          <a:prstGeom prst="rect">
            <a:avLst/>
          </a:prstGeom>
          <a:ln w="12700">
            <a:miter lim="400000"/>
          </a:ln>
        </p:spPr>
      </p:pic>
      <p:sp>
        <p:nvSpPr>
          <p:cNvPr id="4" name="Shape 4"/>
          <p:cNvSpPr/>
          <p:nvPr/>
        </p:nvSpPr>
        <p:spPr>
          <a:xfrm>
            <a:off x="8609011" y="1676400"/>
            <a:ext cx="2819401" cy="2819400"/>
          </a:xfrm>
          <a:prstGeom prst="ellipse">
            <a:avLst/>
          </a:prstGeom>
          <a:gradFill>
            <a:gsLst>
              <a:gs pos="0">
                <a:srgbClr val="50B9C1">
                  <a:alpha val="7000"/>
                </a:srgbClr>
              </a:gs>
              <a:gs pos="36000">
                <a:srgbClr val="50B9C1">
                  <a:alpha val="6000"/>
                </a:srgbClr>
              </a:gs>
              <a:gs pos="69000">
                <a:srgbClr val="50B9C1">
                  <a:alpha val="0"/>
                </a:srgbClr>
              </a:gs>
            </a:gsLst>
            <a:path path="circle">
              <a:fillToRect l="37721" t="-19636" r="62278" b="119636"/>
            </a:path>
          </a:gradFill>
          <a:ln w="12700">
            <a:miter lim="400000"/>
          </a:ln>
        </p:spPr>
        <p:txBody>
          <a:bodyPr lIns="45718" tIns="45718" rIns="45718" bIns="45718"/>
          <a:lstStyle/>
          <a:p>
            <a:pPr>
              <a:defRPr>
                <a:latin typeface="Century Gothic"/>
                <a:ea typeface="Century Gothic"/>
                <a:cs typeface="Century Gothic"/>
                <a:sym typeface="Century Gothic"/>
              </a:defRPr>
            </a:pPr>
            <a:endParaRPr/>
          </a:p>
        </p:txBody>
      </p:sp>
      <p:pic>
        <p:nvPicPr>
          <p:cNvPr id="5" name="image4.png"/>
          <p:cNvPicPr>
            <a:picLocks noChangeAspect="1"/>
          </p:cNvPicPr>
          <p:nvPr/>
        </p:nvPicPr>
        <p:blipFill>
          <a:blip r:embed="rId55">
            <a:extLst/>
          </a:blip>
          <a:srcRect t="28812"/>
          <a:stretch>
            <a:fillRect/>
          </a:stretch>
        </p:blipFill>
        <p:spPr>
          <a:xfrm>
            <a:off x="7999411" y="-1"/>
            <a:ext cx="1603388" cy="1141408"/>
          </a:xfrm>
          <a:prstGeom prst="rect">
            <a:avLst/>
          </a:prstGeom>
          <a:ln w="12700">
            <a:miter lim="400000"/>
          </a:ln>
        </p:spPr>
      </p:pic>
      <p:pic>
        <p:nvPicPr>
          <p:cNvPr id="6" name="image5.png"/>
          <p:cNvPicPr>
            <a:picLocks noChangeAspect="1"/>
          </p:cNvPicPr>
          <p:nvPr/>
        </p:nvPicPr>
        <p:blipFill>
          <a:blip r:embed="rId56">
            <a:extLst/>
          </a:blip>
          <a:srcRect b="23320"/>
          <a:stretch>
            <a:fillRect/>
          </a:stretch>
        </p:blipFill>
        <p:spPr>
          <a:xfrm>
            <a:off x="8605877" y="6096000"/>
            <a:ext cx="993735" cy="762000"/>
          </a:xfrm>
          <a:prstGeom prst="rect">
            <a:avLst/>
          </a:prstGeom>
          <a:ln w="12700">
            <a:miter lim="400000"/>
          </a:ln>
        </p:spPr>
      </p:pic>
      <p:sp>
        <p:nvSpPr>
          <p:cNvPr id="7" name="Shape 7"/>
          <p:cNvSpPr/>
          <p:nvPr/>
        </p:nvSpPr>
        <p:spPr>
          <a:xfrm>
            <a:off x="10437811" y="0"/>
            <a:ext cx="685801" cy="1143000"/>
          </a:xfrm>
          <a:prstGeom prst="rect">
            <a:avLst/>
          </a:prstGeom>
          <a:solidFill>
            <a:schemeClr val="accent1"/>
          </a:solidFill>
          <a:ln w="12700">
            <a:miter lim="400000"/>
          </a:ln>
          <a:effectLst>
            <a:outerShdw blurRad="38100" dist="25400" dir="5400000" rotWithShape="0">
              <a:srgbClr val="000000">
                <a:alpha val="45000"/>
              </a:srgbClr>
            </a:outerShdw>
          </a:effectLst>
        </p:spPr>
        <p:txBody>
          <a:bodyPr lIns="45718" tIns="45718" rIns="45718" bIns="45718"/>
          <a:lstStyle/>
          <a:p>
            <a:pPr>
              <a:defRPr>
                <a:latin typeface="Century Gothic"/>
                <a:ea typeface="Century Gothic"/>
                <a:cs typeface="Century Gothic"/>
                <a:sym typeface="Century Gothic"/>
              </a:defRPr>
            </a:pPr>
            <a:endParaRPr/>
          </a:p>
        </p:txBody>
      </p:sp>
      <p:sp>
        <p:nvSpPr>
          <p:cNvPr id="8" name="Shape 8"/>
          <p:cNvSpPr>
            <a:spLocks noGrp="1"/>
          </p:cNvSpPr>
          <p:nvPr>
            <p:ph type="title"/>
          </p:nvPr>
        </p:nvSpPr>
        <p:spPr>
          <a:xfrm>
            <a:off x="609600" y="274637"/>
            <a:ext cx="10972800" cy="1325564"/>
          </a:xfrm>
          <a:prstGeom prst="rect">
            <a:avLst/>
          </a:prstGeom>
          <a:ln w="12700">
            <a:miter lim="400000"/>
          </a:ln>
        </p:spPr>
        <p:txBody>
          <a:bodyPr lIns="45718" tIns="45718" rIns="45718" bIns="45718">
            <a:normAutofit/>
          </a:bodyPr>
          <a:lstStyle/>
          <a:p>
            <a:endParaRPr/>
          </a:p>
        </p:txBody>
      </p:sp>
      <p:sp>
        <p:nvSpPr>
          <p:cNvPr id="9" name="Shape 9"/>
          <p:cNvSpPr>
            <a:spLocks noGrp="1"/>
          </p:cNvSpPr>
          <p:nvPr>
            <p:ph type="body" idx="1"/>
          </p:nvPr>
        </p:nvSpPr>
        <p:spPr>
          <a:xfrm>
            <a:off x="609600" y="1600200"/>
            <a:ext cx="10972800" cy="5257800"/>
          </a:xfrm>
          <a:prstGeom prst="rect">
            <a:avLst/>
          </a:prstGeom>
          <a:ln w="12700">
            <a:miter lim="400000"/>
          </a:ln>
        </p:spPr>
        <p:txBody>
          <a:bodyPr lIns="45718" tIns="45718" rIns="45718" bIns="45718">
            <a:normAutofit/>
          </a:bodyPr>
          <a:lstStyle/>
          <a:p>
            <a:endParaRPr/>
          </a:p>
        </p:txBody>
      </p:sp>
      <p:sp>
        <p:nvSpPr>
          <p:cNvPr id="10" name="Shape 10"/>
          <p:cNvSpPr>
            <a:spLocks noGrp="1"/>
          </p:cNvSpPr>
          <p:nvPr>
            <p:ph type="sldNum" sz="quarter" idx="2"/>
          </p:nvPr>
        </p:nvSpPr>
        <p:spPr>
          <a:xfrm>
            <a:off x="10522496" y="540176"/>
            <a:ext cx="498287" cy="523240"/>
          </a:xfrm>
          <a:prstGeom prst="rect">
            <a:avLst/>
          </a:prstGeom>
          <a:ln w="12700">
            <a:miter lim="400000"/>
          </a:ln>
        </p:spPr>
        <p:txBody>
          <a:bodyPr wrap="none" lIns="45719" rIns="45719" anchor="b">
            <a:spAutoFit/>
          </a:bodyPr>
          <a:lstStyle>
            <a:lvl1pPr algn="ctr">
              <a:defRPr sz="2800">
                <a:solidFill>
                  <a:srgbClr val="FFFFFF"/>
                </a:solidFill>
                <a:latin typeface="Century Gothic"/>
                <a:ea typeface="Century Gothic"/>
                <a:cs typeface="Century Gothic"/>
                <a:sym typeface="Century Gothic"/>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5" r:id="rId36"/>
    <p:sldLayoutId id="2147483686" r:id="rId37"/>
    <p:sldLayoutId id="2147483687" r:id="rId38"/>
    <p:sldLayoutId id="2147483688" r:id="rId39"/>
    <p:sldLayoutId id="2147483689" r:id="rId40"/>
    <p:sldLayoutId id="2147483690" r:id="rId41"/>
    <p:sldLayoutId id="2147483691" r:id="rId42"/>
    <p:sldLayoutId id="2147483692" r:id="rId43"/>
    <p:sldLayoutId id="2147483693" r:id="rId44"/>
    <p:sldLayoutId id="2147483694" r:id="rId45"/>
    <p:sldLayoutId id="2147483695" r:id="rId46"/>
    <p:sldLayoutId id="2147483696" r:id="rId47"/>
    <p:sldLayoutId id="2147483697" r:id="rId48"/>
    <p:sldLayoutId id="2147483698" r:id="rId49"/>
    <p:sldLayoutId id="2147483699" r:id="rId50"/>
  </p:sldLayoutIdLst>
  <p:transition spd="med"/>
  <p:txStyles>
    <p:titleStyle>
      <a:lvl1pPr marL="0" marR="0" indent="0" algn="l" defTabSz="457200" rtl="0" latinLnBrk="0">
        <a:lnSpc>
          <a:spcPct val="100000"/>
        </a:lnSpc>
        <a:spcBef>
          <a:spcPts val="0"/>
        </a:spcBef>
        <a:spcAft>
          <a:spcPts val="0"/>
        </a:spcAft>
        <a:buClrTx/>
        <a:buSzTx/>
        <a:buFontTx/>
        <a:buNone/>
        <a:tabLst/>
        <a:defRPr sz="4200" b="0" i="0" u="none" strike="noStrike" cap="none" spc="0" baseline="0">
          <a:ln>
            <a:noFill/>
          </a:ln>
          <a:solidFill>
            <a:srgbClr val="EBEBEB"/>
          </a:solidFill>
          <a:uFillTx/>
          <a:latin typeface="Century Gothic"/>
          <a:ea typeface="Century Gothic"/>
          <a:cs typeface="Century Gothic"/>
          <a:sym typeface="Century Gothic"/>
        </a:defRPr>
      </a:lvl1pPr>
      <a:lvl2pPr marL="0" marR="0" indent="0" algn="l" defTabSz="457200" rtl="0" latinLnBrk="0">
        <a:lnSpc>
          <a:spcPct val="100000"/>
        </a:lnSpc>
        <a:spcBef>
          <a:spcPts val="0"/>
        </a:spcBef>
        <a:spcAft>
          <a:spcPts val="0"/>
        </a:spcAft>
        <a:buClrTx/>
        <a:buSzTx/>
        <a:buFontTx/>
        <a:buNone/>
        <a:tabLst/>
        <a:defRPr sz="4200" b="0" i="0" u="none" strike="noStrike" cap="none" spc="0" baseline="0">
          <a:ln>
            <a:noFill/>
          </a:ln>
          <a:solidFill>
            <a:srgbClr val="EBEBEB"/>
          </a:solidFill>
          <a:uFillTx/>
          <a:latin typeface="Century Gothic"/>
          <a:ea typeface="Century Gothic"/>
          <a:cs typeface="Century Gothic"/>
          <a:sym typeface="Century Gothic"/>
        </a:defRPr>
      </a:lvl2pPr>
      <a:lvl3pPr marL="0" marR="0" indent="0" algn="l" defTabSz="457200" rtl="0" latinLnBrk="0">
        <a:lnSpc>
          <a:spcPct val="100000"/>
        </a:lnSpc>
        <a:spcBef>
          <a:spcPts val="0"/>
        </a:spcBef>
        <a:spcAft>
          <a:spcPts val="0"/>
        </a:spcAft>
        <a:buClrTx/>
        <a:buSzTx/>
        <a:buFontTx/>
        <a:buNone/>
        <a:tabLst/>
        <a:defRPr sz="4200" b="0" i="0" u="none" strike="noStrike" cap="none" spc="0" baseline="0">
          <a:ln>
            <a:noFill/>
          </a:ln>
          <a:solidFill>
            <a:srgbClr val="EBEBEB"/>
          </a:solidFill>
          <a:uFillTx/>
          <a:latin typeface="Century Gothic"/>
          <a:ea typeface="Century Gothic"/>
          <a:cs typeface="Century Gothic"/>
          <a:sym typeface="Century Gothic"/>
        </a:defRPr>
      </a:lvl3pPr>
      <a:lvl4pPr marL="0" marR="0" indent="0" algn="l" defTabSz="457200" rtl="0" latinLnBrk="0">
        <a:lnSpc>
          <a:spcPct val="100000"/>
        </a:lnSpc>
        <a:spcBef>
          <a:spcPts val="0"/>
        </a:spcBef>
        <a:spcAft>
          <a:spcPts val="0"/>
        </a:spcAft>
        <a:buClrTx/>
        <a:buSzTx/>
        <a:buFontTx/>
        <a:buNone/>
        <a:tabLst/>
        <a:defRPr sz="4200" b="0" i="0" u="none" strike="noStrike" cap="none" spc="0" baseline="0">
          <a:ln>
            <a:noFill/>
          </a:ln>
          <a:solidFill>
            <a:srgbClr val="EBEBEB"/>
          </a:solidFill>
          <a:uFillTx/>
          <a:latin typeface="Century Gothic"/>
          <a:ea typeface="Century Gothic"/>
          <a:cs typeface="Century Gothic"/>
          <a:sym typeface="Century Gothic"/>
        </a:defRPr>
      </a:lvl4pPr>
      <a:lvl5pPr marL="0" marR="0" indent="0" algn="l" defTabSz="457200" rtl="0" latinLnBrk="0">
        <a:lnSpc>
          <a:spcPct val="100000"/>
        </a:lnSpc>
        <a:spcBef>
          <a:spcPts val="0"/>
        </a:spcBef>
        <a:spcAft>
          <a:spcPts val="0"/>
        </a:spcAft>
        <a:buClrTx/>
        <a:buSzTx/>
        <a:buFontTx/>
        <a:buNone/>
        <a:tabLst/>
        <a:defRPr sz="4200" b="0" i="0" u="none" strike="noStrike" cap="none" spc="0" baseline="0">
          <a:ln>
            <a:noFill/>
          </a:ln>
          <a:solidFill>
            <a:srgbClr val="EBEBEB"/>
          </a:solidFill>
          <a:uFillTx/>
          <a:latin typeface="Century Gothic"/>
          <a:ea typeface="Century Gothic"/>
          <a:cs typeface="Century Gothic"/>
          <a:sym typeface="Century Gothic"/>
        </a:defRPr>
      </a:lvl5pPr>
      <a:lvl6pPr marL="0" marR="0" indent="0" algn="l" defTabSz="457200" rtl="0" latinLnBrk="0">
        <a:lnSpc>
          <a:spcPct val="100000"/>
        </a:lnSpc>
        <a:spcBef>
          <a:spcPts val="0"/>
        </a:spcBef>
        <a:spcAft>
          <a:spcPts val="0"/>
        </a:spcAft>
        <a:buClrTx/>
        <a:buSzTx/>
        <a:buFontTx/>
        <a:buNone/>
        <a:tabLst/>
        <a:defRPr sz="4200" b="0" i="0" u="none" strike="noStrike" cap="none" spc="0" baseline="0">
          <a:ln>
            <a:noFill/>
          </a:ln>
          <a:solidFill>
            <a:srgbClr val="EBEBEB"/>
          </a:solidFill>
          <a:uFillTx/>
          <a:latin typeface="Century Gothic"/>
          <a:ea typeface="Century Gothic"/>
          <a:cs typeface="Century Gothic"/>
          <a:sym typeface="Century Gothic"/>
        </a:defRPr>
      </a:lvl6pPr>
      <a:lvl7pPr marL="0" marR="0" indent="0" algn="l" defTabSz="457200" rtl="0" latinLnBrk="0">
        <a:lnSpc>
          <a:spcPct val="100000"/>
        </a:lnSpc>
        <a:spcBef>
          <a:spcPts val="0"/>
        </a:spcBef>
        <a:spcAft>
          <a:spcPts val="0"/>
        </a:spcAft>
        <a:buClrTx/>
        <a:buSzTx/>
        <a:buFontTx/>
        <a:buNone/>
        <a:tabLst/>
        <a:defRPr sz="4200" b="0" i="0" u="none" strike="noStrike" cap="none" spc="0" baseline="0">
          <a:ln>
            <a:noFill/>
          </a:ln>
          <a:solidFill>
            <a:srgbClr val="EBEBEB"/>
          </a:solidFill>
          <a:uFillTx/>
          <a:latin typeface="Century Gothic"/>
          <a:ea typeface="Century Gothic"/>
          <a:cs typeface="Century Gothic"/>
          <a:sym typeface="Century Gothic"/>
        </a:defRPr>
      </a:lvl7pPr>
      <a:lvl8pPr marL="0" marR="0" indent="0" algn="l" defTabSz="457200" rtl="0" latinLnBrk="0">
        <a:lnSpc>
          <a:spcPct val="100000"/>
        </a:lnSpc>
        <a:spcBef>
          <a:spcPts val="0"/>
        </a:spcBef>
        <a:spcAft>
          <a:spcPts val="0"/>
        </a:spcAft>
        <a:buClrTx/>
        <a:buSzTx/>
        <a:buFontTx/>
        <a:buNone/>
        <a:tabLst/>
        <a:defRPr sz="4200" b="0" i="0" u="none" strike="noStrike" cap="none" spc="0" baseline="0">
          <a:ln>
            <a:noFill/>
          </a:ln>
          <a:solidFill>
            <a:srgbClr val="EBEBEB"/>
          </a:solidFill>
          <a:uFillTx/>
          <a:latin typeface="Century Gothic"/>
          <a:ea typeface="Century Gothic"/>
          <a:cs typeface="Century Gothic"/>
          <a:sym typeface="Century Gothic"/>
        </a:defRPr>
      </a:lvl8pPr>
      <a:lvl9pPr marL="0" marR="0" indent="0" algn="l" defTabSz="457200" rtl="0" latinLnBrk="0">
        <a:lnSpc>
          <a:spcPct val="100000"/>
        </a:lnSpc>
        <a:spcBef>
          <a:spcPts val="0"/>
        </a:spcBef>
        <a:spcAft>
          <a:spcPts val="0"/>
        </a:spcAft>
        <a:buClrTx/>
        <a:buSzTx/>
        <a:buFontTx/>
        <a:buNone/>
        <a:tabLst/>
        <a:defRPr sz="4200" b="0" i="0" u="none" strike="noStrike" cap="none" spc="0" baseline="0">
          <a:ln>
            <a:noFill/>
          </a:ln>
          <a:solidFill>
            <a:srgbClr val="EBEBEB"/>
          </a:solidFill>
          <a:uFillTx/>
          <a:latin typeface="Century Gothic"/>
          <a:ea typeface="Century Gothic"/>
          <a:cs typeface="Century Gothic"/>
          <a:sym typeface="Century Gothic"/>
        </a:defRPr>
      </a:lvl9pPr>
    </p:titleStyle>
    <p:bodyStyle>
      <a:lvl1pPr marL="342900" marR="0" indent="-342900" algn="l" defTabSz="457200" rtl="0" latinLnBrk="0">
        <a:lnSpc>
          <a:spcPct val="100000"/>
        </a:lnSpc>
        <a:spcBef>
          <a:spcPts val="1000"/>
        </a:spcBef>
        <a:spcAft>
          <a:spcPts val="0"/>
        </a:spcAft>
        <a:buClr>
          <a:srgbClr val="8AD0D6"/>
        </a:buClr>
        <a:buSzPct val="80000"/>
        <a:buFont typeface="Wingdings 3"/>
        <a:buChar char=""/>
        <a:tabLst/>
        <a:defRPr sz="2000" b="0" i="0" u="none" strike="noStrike" cap="none" spc="0" baseline="0">
          <a:ln>
            <a:noFill/>
          </a:ln>
          <a:solidFill>
            <a:srgbClr val="FFFFFF"/>
          </a:solidFill>
          <a:uFillTx/>
          <a:latin typeface="Century Gothic"/>
          <a:ea typeface="Century Gothic"/>
          <a:cs typeface="Century Gothic"/>
          <a:sym typeface="Century Gothic"/>
        </a:defRPr>
      </a:lvl1pPr>
      <a:lvl2pPr marL="774700" marR="0" indent="-317500" algn="l" defTabSz="457200" rtl="0" latinLnBrk="0">
        <a:lnSpc>
          <a:spcPct val="100000"/>
        </a:lnSpc>
        <a:spcBef>
          <a:spcPts val="1000"/>
        </a:spcBef>
        <a:spcAft>
          <a:spcPts val="0"/>
        </a:spcAft>
        <a:buClr>
          <a:srgbClr val="8AD0D6"/>
        </a:buClr>
        <a:buSzPct val="80000"/>
        <a:buFont typeface="Wingdings 3"/>
        <a:buChar char=""/>
        <a:tabLst/>
        <a:defRPr sz="2000" b="0" i="0" u="none" strike="noStrike" cap="none" spc="0" baseline="0">
          <a:ln>
            <a:noFill/>
          </a:ln>
          <a:solidFill>
            <a:srgbClr val="FFFFFF"/>
          </a:solidFill>
          <a:uFillTx/>
          <a:latin typeface="Century Gothic"/>
          <a:ea typeface="Century Gothic"/>
          <a:cs typeface="Century Gothic"/>
          <a:sym typeface="Century Gothic"/>
        </a:defRPr>
      </a:lvl2pPr>
      <a:lvl3pPr marL="1200150" marR="0" indent="-285750" algn="l" defTabSz="457200" rtl="0" latinLnBrk="0">
        <a:lnSpc>
          <a:spcPct val="100000"/>
        </a:lnSpc>
        <a:spcBef>
          <a:spcPts val="1000"/>
        </a:spcBef>
        <a:spcAft>
          <a:spcPts val="0"/>
        </a:spcAft>
        <a:buClr>
          <a:srgbClr val="8AD0D6"/>
        </a:buClr>
        <a:buSzPct val="80000"/>
        <a:buFont typeface="Wingdings 3"/>
        <a:buChar char=""/>
        <a:tabLst/>
        <a:defRPr sz="2000" b="0" i="0" u="none" strike="noStrike" cap="none" spc="0" baseline="0">
          <a:ln>
            <a:noFill/>
          </a:ln>
          <a:solidFill>
            <a:srgbClr val="FFFFFF"/>
          </a:solidFill>
          <a:uFillTx/>
          <a:latin typeface="Century Gothic"/>
          <a:ea typeface="Century Gothic"/>
          <a:cs typeface="Century Gothic"/>
          <a:sym typeface="Century Gothic"/>
        </a:defRPr>
      </a:lvl3pPr>
      <a:lvl4pPr marL="1698169" marR="0" indent="-326569" algn="l" defTabSz="457200" rtl="0" latinLnBrk="0">
        <a:lnSpc>
          <a:spcPct val="100000"/>
        </a:lnSpc>
        <a:spcBef>
          <a:spcPts val="1000"/>
        </a:spcBef>
        <a:spcAft>
          <a:spcPts val="0"/>
        </a:spcAft>
        <a:buClr>
          <a:srgbClr val="8AD0D6"/>
        </a:buClr>
        <a:buSzPct val="80000"/>
        <a:buFont typeface="Wingdings 3"/>
        <a:buChar char=""/>
        <a:tabLst/>
        <a:defRPr sz="2000" b="0" i="0" u="none" strike="noStrike" cap="none" spc="0" baseline="0">
          <a:ln>
            <a:noFill/>
          </a:ln>
          <a:solidFill>
            <a:srgbClr val="FFFFFF"/>
          </a:solidFill>
          <a:uFillTx/>
          <a:latin typeface="Century Gothic"/>
          <a:ea typeface="Century Gothic"/>
          <a:cs typeface="Century Gothic"/>
          <a:sym typeface="Century Gothic"/>
        </a:defRPr>
      </a:lvl4pPr>
      <a:lvl5pPr marL="2155369" marR="0" indent="-326569" algn="l" defTabSz="457200" rtl="0" latinLnBrk="0">
        <a:lnSpc>
          <a:spcPct val="100000"/>
        </a:lnSpc>
        <a:spcBef>
          <a:spcPts val="1000"/>
        </a:spcBef>
        <a:spcAft>
          <a:spcPts val="0"/>
        </a:spcAft>
        <a:buClr>
          <a:srgbClr val="8AD0D6"/>
        </a:buClr>
        <a:buSzPct val="80000"/>
        <a:buFont typeface="Wingdings 3"/>
        <a:buChar char=""/>
        <a:tabLst/>
        <a:defRPr sz="2000" b="0" i="0" u="none" strike="noStrike" cap="none" spc="0" baseline="0">
          <a:ln>
            <a:noFill/>
          </a:ln>
          <a:solidFill>
            <a:srgbClr val="FFFFFF"/>
          </a:solidFill>
          <a:uFillTx/>
          <a:latin typeface="Century Gothic"/>
          <a:ea typeface="Century Gothic"/>
          <a:cs typeface="Century Gothic"/>
          <a:sym typeface="Century Gothic"/>
        </a:defRPr>
      </a:lvl5pPr>
      <a:lvl6pPr marL="2603971" marR="0" indent="-326569" algn="l" defTabSz="457200" rtl="0" latinLnBrk="0">
        <a:lnSpc>
          <a:spcPct val="100000"/>
        </a:lnSpc>
        <a:spcBef>
          <a:spcPts val="1000"/>
        </a:spcBef>
        <a:spcAft>
          <a:spcPts val="0"/>
        </a:spcAft>
        <a:buClr>
          <a:srgbClr val="8AD0D6"/>
        </a:buClr>
        <a:buSzPct val="80000"/>
        <a:buFont typeface="Wingdings 3"/>
        <a:buChar char=""/>
        <a:tabLst/>
        <a:defRPr sz="2000" b="0" i="0" u="none" strike="noStrike" cap="none" spc="0" baseline="0">
          <a:ln>
            <a:noFill/>
          </a:ln>
          <a:solidFill>
            <a:srgbClr val="FFFFFF"/>
          </a:solidFill>
          <a:uFillTx/>
          <a:latin typeface="Century Gothic"/>
          <a:ea typeface="Century Gothic"/>
          <a:cs typeface="Century Gothic"/>
          <a:sym typeface="Century Gothic"/>
        </a:defRPr>
      </a:lvl6pPr>
      <a:lvl7pPr marL="3069769" marR="0" indent="-326569" algn="l" defTabSz="457200" rtl="0" latinLnBrk="0">
        <a:lnSpc>
          <a:spcPct val="100000"/>
        </a:lnSpc>
        <a:spcBef>
          <a:spcPts val="1000"/>
        </a:spcBef>
        <a:spcAft>
          <a:spcPts val="0"/>
        </a:spcAft>
        <a:buClr>
          <a:srgbClr val="8AD0D6"/>
        </a:buClr>
        <a:buSzPct val="80000"/>
        <a:buFont typeface="Wingdings 3"/>
        <a:buChar char=""/>
        <a:tabLst/>
        <a:defRPr sz="2000" b="0" i="0" u="none" strike="noStrike" cap="none" spc="0" baseline="0">
          <a:ln>
            <a:noFill/>
          </a:ln>
          <a:solidFill>
            <a:srgbClr val="FFFFFF"/>
          </a:solidFill>
          <a:uFillTx/>
          <a:latin typeface="Century Gothic"/>
          <a:ea typeface="Century Gothic"/>
          <a:cs typeface="Century Gothic"/>
          <a:sym typeface="Century Gothic"/>
        </a:defRPr>
      </a:lvl7pPr>
      <a:lvl8pPr marL="3526971" marR="0" indent="-326569" algn="l" defTabSz="457200" rtl="0" latinLnBrk="0">
        <a:lnSpc>
          <a:spcPct val="100000"/>
        </a:lnSpc>
        <a:spcBef>
          <a:spcPts val="1000"/>
        </a:spcBef>
        <a:spcAft>
          <a:spcPts val="0"/>
        </a:spcAft>
        <a:buClr>
          <a:srgbClr val="8AD0D6"/>
        </a:buClr>
        <a:buSzPct val="80000"/>
        <a:buFont typeface="Wingdings 3"/>
        <a:buChar char=""/>
        <a:tabLst/>
        <a:defRPr sz="2000" b="0" i="0" u="none" strike="noStrike" cap="none" spc="0" baseline="0">
          <a:ln>
            <a:noFill/>
          </a:ln>
          <a:solidFill>
            <a:srgbClr val="FFFFFF"/>
          </a:solidFill>
          <a:uFillTx/>
          <a:latin typeface="Century Gothic"/>
          <a:ea typeface="Century Gothic"/>
          <a:cs typeface="Century Gothic"/>
          <a:sym typeface="Century Gothic"/>
        </a:defRPr>
      </a:lvl8pPr>
      <a:lvl9pPr marL="3984171" marR="0" indent="-326571" algn="l" defTabSz="457200" rtl="0" latinLnBrk="0">
        <a:lnSpc>
          <a:spcPct val="100000"/>
        </a:lnSpc>
        <a:spcBef>
          <a:spcPts val="1000"/>
        </a:spcBef>
        <a:spcAft>
          <a:spcPts val="0"/>
        </a:spcAft>
        <a:buClr>
          <a:srgbClr val="8AD0D6"/>
        </a:buClr>
        <a:buSzPct val="80000"/>
        <a:buFont typeface="Wingdings 3"/>
        <a:buChar char=""/>
        <a:tabLst/>
        <a:defRPr sz="2000" b="0" i="0" u="none" strike="noStrike" cap="none" spc="0" baseline="0">
          <a:ln>
            <a:noFill/>
          </a:ln>
          <a:solidFill>
            <a:srgbClr val="FFFFFF"/>
          </a:solidFill>
          <a:uFillTx/>
          <a:latin typeface="Century Gothic"/>
          <a:ea typeface="Century Gothic"/>
          <a:cs typeface="Century Gothic"/>
          <a:sym typeface="Century Gothic"/>
        </a:defRPr>
      </a:lvl9pPr>
    </p:bodyStyle>
    <p:otherStyle>
      <a:lvl1pPr marL="0" marR="0" indent="0" algn="ctr" defTabSz="457200" rtl="0" latinLnBrk="0">
        <a:lnSpc>
          <a:spcPct val="100000"/>
        </a:lnSpc>
        <a:spcBef>
          <a:spcPts val="0"/>
        </a:spcBef>
        <a:spcAft>
          <a:spcPts val="0"/>
        </a:spcAft>
        <a:buClrTx/>
        <a:buSzTx/>
        <a:buFontTx/>
        <a:buNone/>
        <a:tabLst/>
        <a:defRPr sz="2800" b="0" i="0" u="none" strike="noStrike" cap="none" spc="0" baseline="0">
          <a:ln>
            <a:noFill/>
          </a:ln>
          <a:solidFill>
            <a:schemeClr val="tx1"/>
          </a:solidFill>
          <a:uFillTx/>
          <a:latin typeface="+mn-lt"/>
          <a:ea typeface="+mn-ea"/>
          <a:cs typeface="+mn-cs"/>
          <a:sym typeface="Century Gothic"/>
        </a:defRPr>
      </a:lvl1pPr>
      <a:lvl2pPr marL="0" marR="0" indent="0" algn="ctr" defTabSz="457200" rtl="0" latinLnBrk="0">
        <a:lnSpc>
          <a:spcPct val="100000"/>
        </a:lnSpc>
        <a:spcBef>
          <a:spcPts val="0"/>
        </a:spcBef>
        <a:spcAft>
          <a:spcPts val="0"/>
        </a:spcAft>
        <a:buClrTx/>
        <a:buSzTx/>
        <a:buFontTx/>
        <a:buNone/>
        <a:tabLst/>
        <a:defRPr sz="2800" b="0" i="0" u="none" strike="noStrike" cap="none" spc="0" baseline="0">
          <a:ln>
            <a:noFill/>
          </a:ln>
          <a:solidFill>
            <a:schemeClr val="tx1"/>
          </a:solidFill>
          <a:uFillTx/>
          <a:latin typeface="+mn-lt"/>
          <a:ea typeface="+mn-ea"/>
          <a:cs typeface="+mn-cs"/>
          <a:sym typeface="Century Gothic"/>
        </a:defRPr>
      </a:lvl2pPr>
      <a:lvl3pPr marL="0" marR="0" indent="0" algn="ctr" defTabSz="457200" rtl="0" latinLnBrk="0">
        <a:lnSpc>
          <a:spcPct val="100000"/>
        </a:lnSpc>
        <a:spcBef>
          <a:spcPts val="0"/>
        </a:spcBef>
        <a:spcAft>
          <a:spcPts val="0"/>
        </a:spcAft>
        <a:buClrTx/>
        <a:buSzTx/>
        <a:buFontTx/>
        <a:buNone/>
        <a:tabLst/>
        <a:defRPr sz="2800" b="0" i="0" u="none" strike="noStrike" cap="none" spc="0" baseline="0">
          <a:ln>
            <a:noFill/>
          </a:ln>
          <a:solidFill>
            <a:schemeClr val="tx1"/>
          </a:solidFill>
          <a:uFillTx/>
          <a:latin typeface="+mn-lt"/>
          <a:ea typeface="+mn-ea"/>
          <a:cs typeface="+mn-cs"/>
          <a:sym typeface="Century Gothic"/>
        </a:defRPr>
      </a:lvl3pPr>
      <a:lvl4pPr marL="0" marR="0" indent="0" algn="ctr" defTabSz="457200" rtl="0" latinLnBrk="0">
        <a:lnSpc>
          <a:spcPct val="100000"/>
        </a:lnSpc>
        <a:spcBef>
          <a:spcPts val="0"/>
        </a:spcBef>
        <a:spcAft>
          <a:spcPts val="0"/>
        </a:spcAft>
        <a:buClrTx/>
        <a:buSzTx/>
        <a:buFontTx/>
        <a:buNone/>
        <a:tabLst/>
        <a:defRPr sz="2800" b="0" i="0" u="none" strike="noStrike" cap="none" spc="0" baseline="0">
          <a:ln>
            <a:noFill/>
          </a:ln>
          <a:solidFill>
            <a:schemeClr val="tx1"/>
          </a:solidFill>
          <a:uFillTx/>
          <a:latin typeface="+mn-lt"/>
          <a:ea typeface="+mn-ea"/>
          <a:cs typeface="+mn-cs"/>
          <a:sym typeface="Century Gothic"/>
        </a:defRPr>
      </a:lvl4pPr>
      <a:lvl5pPr marL="0" marR="0" indent="0" algn="ctr" defTabSz="457200" rtl="0" latinLnBrk="0">
        <a:lnSpc>
          <a:spcPct val="100000"/>
        </a:lnSpc>
        <a:spcBef>
          <a:spcPts val="0"/>
        </a:spcBef>
        <a:spcAft>
          <a:spcPts val="0"/>
        </a:spcAft>
        <a:buClrTx/>
        <a:buSzTx/>
        <a:buFontTx/>
        <a:buNone/>
        <a:tabLst/>
        <a:defRPr sz="2800" b="0" i="0" u="none" strike="noStrike" cap="none" spc="0" baseline="0">
          <a:ln>
            <a:noFill/>
          </a:ln>
          <a:solidFill>
            <a:schemeClr val="tx1"/>
          </a:solidFill>
          <a:uFillTx/>
          <a:latin typeface="+mn-lt"/>
          <a:ea typeface="+mn-ea"/>
          <a:cs typeface="+mn-cs"/>
          <a:sym typeface="Century Gothic"/>
        </a:defRPr>
      </a:lvl5pPr>
      <a:lvl6pPr marL="0" marR="0" indent="0" algn="ctr" defTabSz="457200" rtl="0" latinLnBrk="0">
        <a:lnSpc>
          <a:spcPct val="100000"/>
        </a:lnSpc>
        <a:spcBef>
          <a:spcPts val="0"/>
        </a:spcBef>
        <a:spcAft>
          <a:spcPts val="0"/>
        </a:spcAft>
        <a:buClrTx/>
        <a:buSzTx/>
        <a:buFontTx/>
        <a:buNone/>
        <a:tabLst/>
        <a:defRPr sz="2800" b="0" i="0" u="none" strike="noStrike" cap="none" spc="0" baseline="0">
          <a:ln>
            <a:noFill/>
          </a:ln>
          <a:solidFill>
            <a:schemeClr val="tx1"/>
          </a:solidFill>
          <a:uFillTx/>
          <a:latin typeface="+mn-lt"/>
          <a:ea typeface="+mn-ea"/>
          <a:cs typeface="+mn-cs"/>
          <a:sym typeface="Century Gothic"/>
        </a:defRPr>
      </a:lvl6pPr>
      <a:lvl7pPr marL="0" marR="0" indent="0" algn="ctr" defTabSz="457200" rtl="0" latinLnBrk="0">
        <a:lnSpc>
          <a:spcPct val="100000"/>
        </a:lnSpc>
        <a:spcBef>
          <a:spcPts val="0"/>
        </a:spcBef>
        <a:spcAft>
          <a:spcPts val="0"/>
        </a:spcAft>
        <a:buClrTx/>
        <a:buSzTx/>
        <a:buFontTx/>
        <a:buNone/>
        <a:tabLst/>
        <a:defRPr sz="2800" b="0" i="0" u="none" strike="noStrike" cap="none" spc="0" baseline="0">
          <a:ln>
            <a:noFill/>
          </a:ln>
          <a:solidFill>
            <a:schemeClr val="tx1"/>
          </a:solidFill>
          <a:uFillTx/>
          <a:latin typeface="+mn-lt"/>
          <a:ea typeface="+mn-ea"/>
          <a:cs typeface="+mn-cs"/>
          <a:sym typeface="Century Gothic"/>
        </a:defRPr>
      </a:lvl7pPr>
      <a:lvl8pPr marL="0" marR="0" indent="0" algn="ctr" defTabSz="457200" rtl="0" latinLnBrk="0">
        <a:lnSpc>
          <a:spcPct val="100000"/>
        </a:lnSpc>
        <a:spcBef>
          <a:spcPts val="0"/>
        </a:spcBef>
        <a:spcAft>
          <a:spcPts val="0"/>
        </a:spcAft>
        <a:buClrTx/>
        <a:buSzTx/>
        <a:buFontTx/>
        <a:buNone/>
        <a:tabLst/>
        <a:defRPr sz="2800" b="0" i="0" u="none" strike="noStrike" cap="none" spc="0" baseline="0">
          <a:ln>
            <a:noFill/>
          </a:ln>
          <a:solidFill>
            <a:schemeClr val="tx1"/>
          </a:solidFill>
          <a:uFillTx/>
          <a:latin typeface="+mn-lt"/>
          <a:ea typeface="+mn-ea"/>
          <a:cs typeface="+mn-cs"/>
          <a:sym typeface="Century Gothic"/>
        </a:defRPr>
      </a:lvl8pPr>
      <a:lvl9pPr marL="0" marR="0" indent="0" algn="ctr" defTabSz="457200" rtl="0" latinLnBrk="0">
        <a:lnSpc>
          <a:spcPct val="100000"/>
        </a:lnSpc>
        <a:spcBef>
          <a:spcPts val="0"/>
        </a:spcBef>
        <a:spcAft>
          <a:spcPts val="0"/>
        </a:spcAft>
        <a:buClrTx/>
        <a:buSzTx/>
        <a:buFontTx/>
        <a:buNone/>
        <a:tabLst/>
        <a:defRPr sz="2800" b="0" i="0" u="none" strike="noStrike" cap="none" spc="0" baseline="0">
          <a:ln>
            <a:noFill/>
          </a:ln>
          <a:solidFill>
            <a:schemeClr val="tx1"/>
          </a:solidFill>
          <a:uFillTx/>
          <a:latin typeface="+mn-lt"/>
          <a:ea typeface="+mn-ea"/>
          <a:cs typeface="+mn-cs"/>
          <a:sym typeface="Century Gothic"/>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1" name="Shape 841"/>
          <p:cNvSpPr>
            <a:spLocks noGrp="1"/>
          </p:cNvSpPr>
          <p:nvPr>
            <p:ph type="ctrTitle"/>
          </p:nvPr>
        </p:nvSpPr>
        <p:spPr>
          <a:xfrm>
            <a:off x="1154952" y="357351"/>
            <a:ext cx="10052024" cy="4420031"/>
          </a:xfrm>
          <a:prstGeom prst="rect">
            <a:avLst/>
          </a:prstGeom>
        </p:spPr>
        <p:txBody>
          <a:bodyPr>
            <a:normAutofit/>
          </a:bodyPr>
          <a:lstStyle/>
          <a:p>
            <a:pPr defTabSz="443483">
              <a:defRPr sz="6900" b="1"/>
            </a:pPr>
            <a:r>
              <a:rPr dirty="0"/>
              <a:t>A Real Time Application to Identify </a:t>
            </a:r>
            <a:r>
              <a:rPr lang="en-IN" dirty="0" smtClean="0"/>
              <a:t>Chronic </a:t>
            </a:r>
            <a:r>
              <a:rPr dirty="0" smtClean="0"/>
              <a:t>Alcoholics</a:t>
            </a:r>
            <a:r>
              <a:rPr dirty="0"/>
              <a:t/>
            </a:r>
            <a:br>
              <a:rPr dirty="0"/>
            </a:br>
            <a:r>
              <a:rPr dirty="0"/>
              <a:t>from ECG Signals</a:t>
            </a:r>
          </a:p>
        </p:txBody>
      </p:sp>
      <p:sp>
        <p:nvSpPr>
          <p:cNvPr id="842" name="Shape 842"/>
          <p:cNvSpPr>
            <a:spLocks noGrp="1"/>
          </p:cNvSpPr>
          <p:nvPr>
            <p:ph type="subTitle" sz="quarter" idx="1"/>
          </p:nvPr>
        </p:nvSpPr>
        <p:spPr>
          <a:xfrm>
            <a:off x="1154954" y="5113707"/>
            <a:ext cx="9765294" cy="1539342"/>
          </a:xfrm>
          <a:prstGeom prst="rect">
            <a:avLst/>
          </a:prstGeom>
        </p:spPr>
        <p:txBody>
          <a:bodyPr/>
          <a:lstStyle/>
          <a:p>
            <a:r>
              <a:t>Akarsh N Kolekar (1PI13EC009)				Guide: Dr. b Niranjana Krupa</a:t>
            </a:r>
          </a:p>
          <a:p>
            <a:r>
              <a:t>Apoorv Vatsal  (1PI13EC017)</a:t>
            </a:r>
          </a:p>
          <a:p>
            <a:r>
              <a:t>Rakshith Vishwanatha (1PI13EC075)</a:t>
            </a:r>
          </a:p>
        </p:txBody>
      </p:sp>
      <p:sp>
        <p:nvSpPr>
          <p:cNvPr id="843" name="Shape 843"/>
          <p:cNvSpPr>
            <a:spLocks noGrp="1"/>
          </p:cNvSpPr>
          <p:nvPr>
            <p:ph type="sldNum" sz="quarter" idx="2"/>
          </p:nvPr>
        </p:nvSpPr>
        <p:spPr>
          <a:xfrm>
            <a:off x="10621036" y="540180"/>
            <a:ext cx="301210" cy="523237"/>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a:t>
            </a:fld>
            <a:endParaRP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7" name="Shape 917"/>
          <p:cNvSpPr>
            <a:spLocks noGrp="1"/>
          </p:cNvSpPr>
          <p:nvPr>
            <p:ph type="title"/>
          </p:nvPr>
        </p:nvSpPr>
        <p:spPr>
          <a:xfrm>
            <a:off x="290266" y="198213"/>
            <a:ext cx="9404727" cy="1400531"/>
          </a:xfrm>
          <a:prstGeom prst="rect">
            <a:avLst/>
          </a:prstGeom>
        </p:spPr>
        <p:txBody>
          <a:bodyPr/>
          <a:lstStyle>
            <a:lvl1pPr>
              <a:defRPr b="1"/>
            </a:lvl1pPr>
          </a:lstStyle>
          <a:p>
            <a:r>
              <a:t>Circuit Design – 1</a:t>
            </a:r>
          </a:p>
        </p:txBody>
      </p:sp>
      <p:sp>
        <p:nvSpPr>
          <p:cNvPr id="918" name="Shape 918"/>
          <p:cNvSpPr>
            <a:spLocks noGrp="1"/>
          </p:cNvSpPr>
          <p:nvPr>
            <p:ph type="sldNum" sz="quarter" idx="2"/>
          </p:nvPr>
        </p:nvSpPr>
        <p:spPr>
          <a:xfrm>
            <a:off x="10522499" y="540180"/>
            <a:ext cx="498283" cy="523237"/>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10</a:t>
            </a:fld>
            <a:endParaRPr/>
          </a:p>
        </p:txBody>
      </p:sp>
      <p:pic>
        <p:nvPicPr>
          <p:cNvPr id="919" name="image9.jpeg"/>
          <p:cNvPicPr>
            <a:picLocks noChangeAspect="1"/>
          </p:cNvPicPr>
          <p:nvPr/>
        </p:nvPicPr>
        <p:blipFill>
          <a:blip r:embed="rId2">
            <a:extLst/>
          </a:blip>
          <a:srcRect t="15311" r="12436" b="15311"/>
          <a:stretch>
            <a:fillRect/>
          </a:stretch>
        </p:blipFill>
        <p:spPr>
          <a:xfrm>
            <a:off x="0" y="1063417"/>
            <a:ext cx="8028879" cy="3581152"/>
          </a:xfrm>
          <a:prstGeom prst="rect">
            <a:avLst/>
          </a:prstGeom>
          <a:ln w="12700">
            <a:miter lim="400000"/>
          </a:ln>
        </p:spPr>
      </p:pic>
      <p:sp>
        <p:nvSpPr>
          <p:cNvPr id="6" name="Shape 914"/>
          <p:cNvSpPr>
            <a:spLocks noGrp="1"/>
          </p:cNvSpPr>
          <p:nvPr>
            <p:ph type="body" idx="1"/>
          </p:nvPr>
        </p:nvSpPr>
        <p:spPr>
          <a:xfrm>
            <a:off x="8545886" y="1305384"/>
            <a:ext cx="3456544" cy="1611077"/>
          </a:xfrm>
          <a:prstGeom prst="rect">
            <a:avLst/>
          </a:prstGeom>
        </p:spPr>
        <p:txBody>
          <a:bodyPr/>
          <a:lstStyle/>
          <a:p>
            <a:pPr>
              <a:lnSpc>
                <a:spcPct val="80000"/>
              </a:lnSpc>
              <a:defRPr sz="1800"/>
            </a:pPr>
            <a:r>
              <a:rPr lang="en-IN" dirty="0" smtClean="0"/>
              <a:t>Low noise</a:t>
            </a:r>
          </a:p>
          <a:p>
            <a:pPr>
              <a:lnSpc>
                <a:spcPct val="80000"/>
              </a:lnSpc>
              <a:defRPr sz="1800"/>
            </a:pPr>
            <a:r>
              <a:rPr lang="en-IN" dirty="0" smtClean="0"/>
              <a:t>High gain</a:t>
            </a:r>
          </a:p>
          <a:p>
            <a:pPr>
              <a:lnSpc>
                <a:spcPct val="80000"/>
              </a:lnSpc>
              <a:defRPr sz="1800"/>
            </a:pPr>
            <a:r>
              <a:rPr lang="en-IN" dirty="0" smtClean="0"/>
              <a:t>High supply voltage</a:t>
            </a:r>
          </a:p>
          <a:p>
            <a:pPr>
              <a:lnSpc>
                <a:spcPct val="80000"/>
              </a:lnSpc>
              <a:defRPr sz="1800"/>
            </a:pPr>
            <a:r>
              <a:rPr lang="en-IN" dirty="0" smtClean="0"/>
              <a:t>+</a:t>
            </a:r>
            <a:r>
              <a:rPr lang="en-IN" dirty="0" err="1" smtClean="0"/>
              <a:t>ve</a:t>
            </a:r>
            <a:r>
              <a:rPr lang="en-IN" dirty="0" smtClean="0"/>
              <a:t> and –</a:t>
            </a:r>
            <a:r>
              <a:rPr lang="en-IN" dirty="0" err="1" smtClean="0"/>
              <a:t>ve</a:t>
            </a:r>
            <a:r>
              <a:rPr lang="en-IN" dirty="0" smtClean="0"/>
              <a:t> supply</a:t>
            </a:r>
            <a:endParaRPr dirty="0"/>
          </a:p>
        </p:txBody>
      </p:sp>
      <p:pic>
        <p:nvPicPr>
          <p:cNvPr id="7" name="Picture 6"/>
          <p:cNvPicPr/>
          <p:nvPr/>
        </p:nvPicPr>
        <p:blipFill>
          <a:blip r:embed="rId3" cstate="print">
            <a:extLst>
              <a:ext uri="{28A0092B-C50C-407E-A947-70E740481C1C}">
                <a14:useLocalDpi xmlns:a14="http://schemas.microsoft.com/office/drawing/2010/main" val="0"/>
              </a:ext>
            </a:extLst>
          </a:blip>
          <a:stretch>
            <a:fillRect/>
          </a:stretch>
        </p:blipFill>
        <p:spPr>
          <a:xfrm>
            <a:off x="5658325" y="3269775"/>
            <a:ext cx="6533675" cy="3233522"/>
          </a:xfrm>
          <a:prstGeom prst="rect">
            <a:avLst/>
          </a:prstGeom>
        </p:spPr>
      </p:pic>
    </p:spTree>
  </p:cSld>
  <p:clrMapOvr>
    <a:masterClrMapping/>
  </p:clrMapOvr>
  <p:transition spd="slow"/>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 name="Shape 922"/>
          <p:cNvSpPr>
            <a:spLocks noGrp="1"/>
          </p:cNvSpPr>
          <p:nvPr>
            <p:ph type="title"/>
          </p:nvPr>
        </p:nvSpPr>
        <p:spPr>
          <a:xfrm>
            <a:off x="430208" y="363150"/>
            <a:ext cx="9404727" cy="1400531"/>
          </a:xfrm>
          <a:prstGeom prst="rect">
            <a:avLst/>
          </a:prstGeom>
        </p:spPr>
        <p:txBody>
          <a:bodyPr/>
          <a:lstStyle>
            <a:lvl1pPr>
              <a:defRPr b="1"/>
            </a:lvl1pPr>
          </a:lstStyle>
          <a:p>
            <a:r>
              <a:t>Need for Notch Filter</a:t>
            </a:r>
          </a:p>
        </p:txBody>
      </p:sp>
      <p:sp>
        <p:nvSpPr>
          <p:cNvPr id="923" name="Shape 923"/>
          <p:cNvSpPr>
            <a:spLocks noGrp="1"/>
          </p:cNvSpPr>
          <p:nvPr>
            <p:ph type="sldNum" sz="quarter" idx="2"/>
          </p:nvPr>
        </p:nvSpPr>
        <p:spPr>
          <a:xfrm>
            <a:off x="10522499" y="540180"/>
            <a:ext cx="498283" cy="523237"/>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11</a:t>
            </a:fld>
            <a:endParaRPr/>
          </a:p>
        </p:txBody>
      </p:sp>
      <p:pic>
        <p:nvPicPr>
          <p:cNvPr id="924" name="image11.jpg"/>
          <p:cNvPicPr>
            <a:picLocks noChangeAspect="1"/>
          </p:cNvPicPr>
          <p:nvPr/>
        </p:nvPicPr>
        <p:blipFill>
          <a:blip r:embed="rId2">
            <a:extLst/>
          </a:blip>
          <a:stretch>
            <a:fillRect/>
          </a:stretch>
        </p:blipFill>
        <p:spPr>
          <a:xfrm>
            <a:off x="3856" y="2304084"/>
            <a:ext cx="6294060" cy="3540409"/>
          </a:xfrm>
          <a:prstGeom prst="rect">
            <a:avLst/>
          </a:prstGeom>
          <a:ln w="12700">
            <a:miter lim="400000"/>
          </a:ln>
        </p:spPr>
      </p:pic>
      <p:pic>
        <p:nvPicPr>
          <p:cNvPr id="925" name="image12.jpg"/>
          <p:cNvPicPr>
            <a:picLocks noChangeAspect="1"/>
          </p:cNvPicPr>
          <p:nvPr/>
        </p:nvPicPr>
        <p:blipFill>
          <a:blip r:embed="rId3">
            <a:extLst/>
          </a:blip>
          <a:stretch>
            <a:fillRect/>
          </a:stretch>
        </p:blipFill>
        <p:spPr>
          <a:xfrm>
            <a:off x="6137152" y="2304084"/>
            <a:ext cx="6294057" cy="3540409"/>
          </a:xfrm>
          <a:prstGeom prst="rect">
            <a:avLst/>
          </a:prstGeom>
          <a:ln w="12700">
            <a:miter lim="400000"/>
          </a:ln>
        </p:spPr>
      </p:pic>
    </p:spTree>
  </p:cSld>
  <p:clrMapOvr>
    <a:masterClrMapping/>
  </p:clrMapOvr>
  <p:transition spd="slow"/>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7" name="image13.jpg"/>
          <p:cNvPicPr>
            <a:picLocks noChangeAspect="1"/>
          </p:cNvPicPr>
          <p:nvPr/>
        </p:nvPicPr>
        <p:blipFill>
          <a:blip r:embed="rId2">
            <a:extLst/>
          </a:blip>
          <a:stretch>
            <a:fillRect/>
          </a:stretch>
        </p:blipFill>
        <p:spPr>
          <a:xfrm>
            <a:off x="6246007" y="2504439"/>
            <a:ext cx="5945993" cy="4353561"/>
          </a:xfrm>
          <a:prstGeom prst="rect">
            <a:avLst/>
          </a:prstGeom>
          <a:ln w="12700">
            <a:miter lim="400000"/>
          </a:ln>
        </p:spPr>
      </p:pic>
      <p:sp>
        <p:nvSpPr>
          <p:cNvPr id="928" name="Shape 928"/>
          <p:cNvSpPr>
            <a:spLocks noGrp="1"/>
          </p:cNvSpPr>
          <p:nvPr>
            <p:ph type="title"/>
          </p:nvPr>
        </p:nvSpPr>
        <p:spPr>
          <a:xfrm>
            <a:off x="79671" y="0"/>
            <a:ext cx="9404727" cy="1400531"/>
          </a:xfrm>
          <a:prstGeom prst="rect">
            <a:avLst/>
          </a:prstGeom>
        </p:spPr>
        <p:txBody>
          <a:bodyPr/>
          <a:lstStyle>
            <a:lvl1pPr>
              <a:defRPr b="1"/>
            </a:lvl1pPr>
          </a:lstStyle>
          <a:p>
            <a:r>
              <a:t>Circuit Design – 2  </a:t>
            </a:r>
          </a:p>
        </p:txBody>
      </p:sp>
      <p:sp>
        <p:nvSpPr>
          <p:cNvPr id="929" name="Shape 929"/>
          <p:cNvSpPr>
            <a:spLocks noGrp="1"/>
          </p:cNvSpPr>
          <p:nvPr>
            <p:ph type="sldNum" sz="quarter" idx="2"/>
          </p:nvPr>
        </p:nvSpPr>
        <p:spPr>
          <a:xfrm>
            <a:off x="10522499" y="540180"/>
            <a:ext cx="498283" cy="523237"/>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12</a:t>
            </a:fld>
            <a:endParaRPr/>
          </a:p>
        </p:txBody>
      </p:sp>
      <p:pic>
        <p:nvPicPr>
          <p:cNvPr id="930" name="image14.png"/>
          <p:cNvPicPr>
            <a:picLocks noChangeAspect="1"/>
          </p:cNvPicPr>
          <p:nvPr/>
        </p:nvPicPr>
        <p:blipFill>
          <a:blip r:embed="rId3">
            <a:extLst/>
          </a:blip>
          <a:stretch>
            <a:fillRect/>
          </a:stretch>
        </p:blipFill>
        <p:spPr>
          <a:xfrm>
            <a:off x="224638" y="753828"/>
            <a:ext cx="8184995" cy="4175453"/>
          </a:xfrm>
          <a:prstGeom prst="rect">
            <a:avLst/>
          </a:prstGeom>
          <a:ln w="12700">
            <a:miter lim="400000"/>
          </a:ln>
        </p:spPr>
      </p:pic>
    </p:spTree>
  </p:cSld>
  <p:clrMapOvr>
    <a:masterClrMapping/>
  </p:clrMapOvr>
  <p:transition spd="slow"/>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2" name="Shape 932"/>
          <p:cNvSpPr>
            <a:spLocks noGrp="1"/>
          </p:cNvSpPr>
          <p:nvPr>
            <p:ph type="title"/>
          </p:nvPr>
        </p:nvSpPr>
        <p:spPr>
          <a:xfrm>
            <a:off x="646108" y="452718"/>
            <a:ext cx="9404727" cy="1400531"/>
          </a:xfrm>
          <a:prstGeom prst="rect">
            <a:avLst/>
          </a:prstGeom>
        </p:spPr>
        <p:txBody>
          <a:bodyPr/>
          <a:lstStyle>
            <a:lvl1pPr>
              <a:defRPr b="1"/>
            </a:lvl1pPr>
          </a:lstStyle>
          <a:p>
            <a:r>
              <a:t>Software – Dataset Description</a:t>
            </a:r>
          </a:p>
        </p:txBody>
      </p:sp>
      <p:sp>
        <p:nvSpPr>
          <p:cNvPr id="933" name="Shape 933"/>
          <p:cNvSpPr>
            <a:spLocks noGrp="1"/>
          </p:cNvSpPr>
          <p:nvPr>
            <p:ph type="body" idx="1"/>
          </p:nvPr>
        </p:nvSpPr>
        <p:spPr>
          <a:xfrm>
            <a:off x="1103311" y="1412111"/>
            <a:ext cx="8946543" cy="4836289"/>
          </a:xfrm>
          <a:prstGeom prst="rect">
            <a:avLst/>
          </a:prstGeom>
        </p:spPr>
        <p:txBody>
          <a:bodyPr/>
          <a:lstStyle/>
          <a:p>
            <a:pPr>
              <a:lnSpc>
                <a:spcPct val="90000"/>
              </a:lnSpc>
            </a:pPr>
            <a:r>
              <a:t>Dataset obtained from Autonomic lab, NIMHANS, Bengaluru.</a:t>
            </a:r>
          </a:p>
          <a:p>
            <a:pPr>
              <a:lnSpc>
                <a:spcPct val="90000"/>
              </a:lnSpc>
            </a:pPr>
            <a:endParaRPr/>
          </a:p>
          <a:p>
            <a:pPr>
              <a:lnSpc>
                <a:spcPct val="90000"/>
              </a:lnSpc>
            </a:pPr>
            <a:r>
              <a:t>Total number of ECG samples = 67 of just 2 classes</a:t>
            </a:r>
          </a:p>
          <a:p>
            <a:pPr>
              <a:lnSpc>
                <a:spcPct val="90000"/>
              </a:lnSpc>
            </a:pPr>
            <a:endParaRPr/>
          </a:p>
          <a:p>
            <a:pPr>
              <a:lnSpc>
                <a:spcPct val="90000"/>
              </a:lnSpc>
            </a:pPr>
            <a:r>
              <a:t>Number of Alcoholic subject samples = 38</a:t>
            </a:r>
          </a:p>
          <a:p>
            <a:pPr>
              <a:lnSpc>
                <a:spcPct val="90000"/>
              </a:lnSpc>
            </a:pPr>
            <a:endParaRPr/>
          </a:p>
          <a:p>
            <a:pPr>
              <a:lnSpc>
                <a:spcPct val="90000"/>
              </a:lnSpc>
            </a:pPr>
            <a:r>
              <a:t>Number of Non Alcoholic subject samples = 29</a:t>
            </a:r>
          </a:p>
          <a:p>
            <a:pPr>
              <a:lnSpc>
                <a:spcPct val="90000"/>
              </a:lnSpc>
            </a:pPr>
            <a:endParaRPr/>
          </a:p>
          <a:p>
            <a:pPr>
              <a:lnSpc>
                <a:spcPct val="90000"/>
              </a:lnSpc>
            </a:pPr>
            <a:r>
              <a:t>ECG data obtained from test subjects at sampling frequency of 1kHz.</a:t>
            </a:r>
          </a:p>
          <a:p>
            <a:pPr>
              <a:lnSpc>
                <a:spcPct val="90000"/>
              </a:lnSpc>
            </a:pPr>
            <a:endParaRPr/>
          </a:p>
          <a:p>
            <a:pPr>
              <a:lnSpc>
                <a:spcPct val="90000"/>
              </a:lnSpc>
            </a:pPr>
            <a:r>
              <a:t>Each sample at NIMHANS was recorded for a duration of 5 minutes, which gave a CSV file containing 300,000 values.</a:t>
            </a:r>
          </a:p>
        </p:txBody>
      </p:sp>
      <p:sp>
        <p:nvSpPr>
          <p:cNvPr id="934" name="Shape 934"/>
          <p:cNvSpPr>
            <a:spLocks noGrp="1"/>
          </p:cNvSpPr>
          <p:nvPr>
            <p:ph type="sldNum" sz="quarter" idx="2"/>
          </p:nvPr>
        </p:nvSpPr>
        <p:spPr>
          <a:xfrm>
            <a:off x="10522499" y="540180"/>
            <a:ext cx="498283" cy="523237"/>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13</a:t>
            </a:fld>
            <a:endParaRPr/>
          </a:p>
        </p:txBody>
      </p:sp>
    </p:spTree>
  </p:cSld>
  <p:clrMapOvr>
    <a:masterClrMapping/>
  </p:clrMapOvr>
  <p:transition spd="slow"/>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6" name="Shape 936"/>
          <p:cNvSpPr>
            <a:spLocks noGrp="1"/>
          </p:cNvSpPr>
          <p:nvPr>
            <p:ph type="title"/>
          </p:nvPr>
        </p:nvSpPr>
        <p:spPr>
          <a:xfrm>
            <a:off x="489991" y="218541"/>
            <a:ext cx="9404727" cy="1400532"/>
          </a:xfrm>
          <a:prstGeom prst="rect">
            <a:avLst/>
          </a:prstGeom>
        </p:spPr>
        <p:txBody>
          <a:bodyPr/>
          <a:lstStyle>
            <a:lvl1pPr>
              <a:defRPr b="1"/>
            </a:lvl1pPr>
          </a:lstStyle>
          <a:p>
            <a:r>
              <a:t>Software Pre-processing</a:t>
            </a:r>
          </a:p>
        </p:txBody>
      </p:sp>
      <p:sp>
        <p:nvSpPr>
          <p:cNvPr id="937" name="Shape 937"/>
          <p:cNvSpPr>
            <a:spLocks noGrp="1"/>
          </p:cNvSpPr>
          <p:nvPr>
            <p:ph type="body" idx="1"/>
          </p:nvPr>
        </p:nvSpPr>
        <p:spPr>
          <a:xfrm>
            <a:off x="1036404" y="1063415"/>
            <a:ext cx="8946543" cy="5301348"/>
          </a:xfrm>
          <a:prstGeom prst="rect">
            <a:avLst/>
          </a:prstGeom>
        </p:spPr>
        <p:txBody>
          <a:bodyPr/>
          <a:lstStyle/>
          <a:p>
            <a:pPr>
              <a:lnSpc>
                <a:spcPct val="80000"/>
              </a:lnSpc>
              <a:defRPr sz="1800"/>
            </a:pPr>
            <a:r>
              <a:t>ECG signal contains</a:t>
            </a:r>
          </a:p>
          <a:p>
            <a:pPr lvl="1">
              <a:lnSpc>
                <a:spcPct val="80000"/>
              </a:lnSpc>
              <a:defRPr sz="1800"/>
            </a:pPr>
            <a:r>
              <a:t>Baseline wandering</a:t>
            </a:r>
          </a:p>
          <a:p>
            <a:pPr lvl="1">
              <a:lnSpc>
                <a:spcPct val="80000"/>
              </a:lnSpc>
              <a:defRPr sz="1800"/>
            </a:pPr>
            <a:r>
              <a:t>Power-line interference</a:t>
            </a:r>
          </a:p>
          <a:p>
            <a:pPr lvl="1">
              <a:lnSpc>
                <a:spcPct val="80000"/>
              </a:lnSpc>
              <a:defRPr sz="1800"/>
            </a:pPr>
            <a:r>
              <a:t>Motion artefacts</a:t>
            </a:r>
          </a:p>
          <a:p>
            <a:pPr>
              <a:lnSpc>
                <a:spcPct val="80000"/>
              </a:lnSpc>
              <a:defRPr sz="1800"/>
            </a:pPr>
            <a:endParaRPr/>
          </a:p>
          <a:p>
            <a:pPr>
              <a:lnSpc>
                <a:spcPct val="80000"/>
              </a:lnSpc>
              <a:defRPr sz="1800"/>
            </a:pPr>
            <a:r>
              <a:t>IIR HPF (f_cut = 5Hz - 7Hz, rp = 0.2, rs = 1) to</a:t>
            </a:r>
          </a:p>
          <a:p>
            <a:pPr lvl="1">
              <a:lnSpc>
                <a:spcPct val="80000"/>
              </a:lnSpc>
              <a:defRPr sz="1800"/>
            </a:pPr>
            <a:r>
              <a:t>Remove baseline wandering</a:t>
            </a:r>
          </a:p>
          <a:p>
            <a:pPr lvl="1">
              <a:lnSpc>
                <a:spcPct val="80000"/>
              </a:lnSpc>
              <a:defRPr sz="1800"/>
            </a:pPr>
            <a:r>
              <a:t>Suppress motion artefacts  </a:t>
            </a:r>
          </a:p>
          <a:p>
            <a:pPr lvl="1">
              <a:lnSpc>
                <a:spcPct val="80000"/>
              </a:lnSpc>
              <a:defRPr sz="1800"/>
            </a:pPr>
            <a:r>
              <a:t>Sufficient for only time domain and non-linear </a:t>
            </a:r>
          </a:p>
          <a:p>
            <a:pPr>
              <a:lnSpc>
                <a:spcPct val="80000"/>
              </a:lnSpc>
              <a:defRPr sz="1800"/>
            </a:pPr>
            <a:endParaRPr/>
          </a:p>
          <a:p>
            <a:pPr>
              <a:lnSpc>
                <a:spcPct val="80000"/>
              </a:lnSpc>
              <a:defRPr sz="1800"/>
            </a:pPr>
            <a:r>
              <a:t>Wavelet Transform </a:t>
            </a:r>
          </a:p>
          <a:p>
            <a:pPr lvl="1">
              <a:lnSpc>
                <a:spcPct val="80000"/>
              </a:lnSpc>
              <a:defRPr sz="1800"/>
            </a:pPr>
            <a:r>
              <a:t>Remove baseline wandering</a:t>
            </a:r>
          </a:p>
          <a:p>
            <a:pPr lvl="1">
              <a:lnSpc>
                <a:spcPct val="80000"/>
              </a:lnSpc>
              <a:defRPr sz="1800"/>
            </a:pPr>
            <a:r>
              <a:t>Remove (almost completely) all other artefacts</a:t>
            </a:r>
          </a:p>
          <a:p>
            <a:pPr lvl="1">
              <a:lnSpc>
                <a:spcPct val="80000"/>
              </a:lnSpc>
              <a:defRPr sz="1800"/>
            </a:pPr>
            <a:r>
              <a:t>Satisfies requirement of clean signal for frequency domain </a:t>
            </a:r>
          </a:p>
        </p:txBody>
      </p:sp>
      <p:sp>
        <p:nvSpPr>
          <p:cNvPr id="938" name="Shape 938"/>
          <p:cNvSpPr>
            <a:spLocks noGrp="1"/>
          </p:cNvSpPr>
          <p:nvPr>
            <p:ph type="sldNum" sz="quarter" idx="2"/>
          </p:nvPr>
        </p:nvSpPr>
        <p:spPr>
          <a:xfrm>
            <a:off x="10522499" y="540180"/>
            <a:ext cx="498283" cy="523237"/>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14</a:t>
            </a:fld>
            <a:endParaRPr/>
          </a:p>
        </p:txBody>
      </p:sp>
      <p:pic>
        <p:nvPicPr>
          <p:cNvPr id="939" name="image15.png"/>
          <p:cNvPicPr>
            <a:picLocks noChangeAspect="1"/>
          </p:cNvPicPr>
          <p:nvPr/>
        </p:nvPicPr>
        <p:blipFill>
          <a:blip r:embed="rId2">
            <a:extLst/>
          </a:blip>
          <a:stretch>
            <a:fillRect/>
          </a:stretch>
        </p:blipFill>
        <p:spPr>
          <a:xfrm>
            <a:off x="7257326" y="1619074"/>
            <a:ext cx="4934673" cy="3464270"/>
          </a:xfrm>
          <a:prstGeom prst="rect">
            <a:avLst/>
          </a:prstGeom>
          <a:ln w="12700">
            <a:miter lim="400000"/>
          </a:ln>
        </p:spPr>
      </p:pic>
    </p:spTree>
  </p:cSld>
  <p:clrMapOvr>
    <a:masterClrMapping/>
  </p:clrMapOvr>
  <p:transition spd="slow"/>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1" name="Shape 941"/>
          <p:cNvSpPr>
            <a:spLocks noGrp="1"/>
          </p:cNvSpPr>
          <p:nvPr>
            <p:ph type="title"/>
          </p:nvPr>
        </p:nvSpPr>
        <p:spPr>
          <a:xfrm>
            <a:off x="385518" y="432558"/>
            <a:ext cx="9404727" cy="1400531"/>
          </a:xfrm>
          <a:prstGeom prst="rect">
            <a:avLst/>
          </a:prstGeom>
        </p:spPr>
        <p:txBody>
          <a:bodyPr/>
          <a:lstStyle>
            <a:lvl1pPr>
              <a:defRPr b="1"/>
            </a:lvl1pPr>
          </a:lstStyle>
          <a:p>
            <a:r>
              <a:t>IIR Filtered Signal</a:t>
            </a:r>
          </a:p>
        </p:txBody>
      </p:sp>
      <p:sp>
        <p:nvSpPr>
          <p:cNvPr id="942" name="Shape 942"/>
          <p:cNvSpPr>
            <a:spLocks noGrp="1"/>
          </p:cNvSpPr>
          <p:nvPr>
            <p:ph type="sldNum" sz="quarter" idx="2"/>
          </p:nvPr>
        </p:nvSpPr>
        <p:spPr>
          <a:xfrm>
            <a:off x="10522499" y="540180"/>
            <a:ext cx="498283" cy="523237"/>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15</a:t>
            </a:fld>
            <a:endParaRPr/>
          </a:p>
        </p:txBody>
      </p:sp>
      <p:pic>
        <p:nvPicPr>
          <p:cNvPr id="943" name="image16.png"/>
          <p:cNvPicPr>
            <a:picLocks noChangeAspect="1"/>
          </p:cNvPicPr>
          <p:nvPr/>
        </p:nvPicPr>
        <p:blipFill>
          <a:blip r:embed="rId2">
            <a:extLst/>
          </a:blip>
          <a:stretch>
            <a:fillRect/>
          </a:stretch>
        </p:blipFill>
        <p:spPr>
          <a:xfrm>
            <a:off x="4744637" y="1833089"/>
            <a:ext cx="7884118" cy="3988978"/>
          </a:xfrm>
          <a:prstGeom prst="rect">
            <a:avLst/>
          </a:prstGeom>
          <a:ln w="12700">
            <a:miter lim="400000"/>
          </a:ln>
        </p:spPr>
      </p:pic>
      <p:pic>
        <p:nvPicPr>
          <p:cNvPr id="944" name="image17.png"/>
          <p:cNvPicPr>
            <a:picLocks noChangeAspect="1"/>
          </p:cNvPicPr>
          <p:nvPr/>
        </p:nvPicPr>
        <p:blipFill>
          <a:blip r:embed="rId3">
            <a:extLst/>
          </a:blip>
          <a:stretch>
            <a:fillRect/>
          </a:stretch>
        </p:blipFill>
        <p:spPr>
          <a:xfrm>
            <a:off x="-1671718" y="1833089"/>
            <a:ext cx="7884118" cy="3988978"/>
          </a:xfrm>
          <a:prstGeom prst="rect">
            <a:avLst/>
          </a:prstGeom>
          <a:ln w="12700">
            <a:miter lim="400000"/>
          </a:ln>
        </p:spPr>
      </p:pic>
      <p:sp>
        <p:nvSpPr>
          <p:cNvPr id="945" name="Shape 945"/>
          <p:cNvSpPr>
            <a:spLocks noGrp="1"/>
          </p:cNvSpPr>
          <p:nvPr>
            <p:ph type="body" sz="quarter" idx="1"/>
          </p:nvPr>
        </p:nvSpPr>
        <p:spPr>
          <a:xfrm>
            <a:off x="696912" y="6047611"/>
            <a:ext cx="5109088" cy="899290"/>
          </a:xfrm>
          <a:prstGeom prst="rect">
            <a:avLst/>
          </a:prstGeom>
        </p:spPr>
        <p:txBody>
          <a:bodyPr/>
          <a:lstStyle/>
          <a:p>
            <a:r>
              <a:t>Original Signal in Dataset</a:t>
            </a:r>
          </a:p>
        </p:txBody>
      </p:sp>
      <p:sp>
        <p:nvSpPr>
          <p:cNvPr id="946" name="Shape 946"/>
          <p:cNvSpPr/>
          <p:nvPr/>
        </p:nvSpPr>
        <p:spPr>
          <a:xfrm>
            <a:off x="8332467" y="6047609"/>
            <a:ext cx="5109088" cy="396237"/>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normAutofit/>
          </a:bodyPr>
          <a:lstStyle>
            <a:lvl1pPr marL="342900" indent="-342900">
              <a:spcBef>
                <a:spcPts val="1000"/>
              </a:spcBef>
              <a:buClr>
                <a:srgbClr val="8AD0D6"/>
              </a:buClr>
              <a:buSzPct val="80000"/>
              <a:buFont typeface="Wingdings 3"/>
              <a:buChar char=""/>
              <a:defRPr sz="2000">
                <a:solidFill>
                  <a:srgbClr val="FFFFFF"/>
                </a:solidFill>
                <a:latin typeface="Century Gothic"/>
                <a:ea typeface="Century Gothic"/>
                <a:cs typeface="Century Gothic"/>
                <a:sym typeface="Century Gothic"/>
              </a:defRPr>
            </a:lvl1pPr>
          </a:lstStyle>
          <a:p>
            <a:r>
              <a:t>IIR Filtered Signal</a:t>
            </a:r>
          </a:p>
        </p:txBody>
      </p:sp>
    </p:spTree>
  </p:cSld>
  <p:clrMapOvr>
    <a:masterClrMapping/>
  </p:clrMapOvr>
  <p:transition spd="slow"/>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8" name="Shape 948"/>
          <p:cNvSpPr>
            <a:spLocks noGrp="1"/>
          </p:cNvSpPr>
          <p:nvPr>
            <p:ph type="title"/>
          </p:nvPr>
        </p:nvSpPr>
        <p:spPr>
          <a:xfrm>
            <a:off x="101599" y="0"/>
            <a:ext cx="9404727" cy="2379887"/>
          </a:xfrm>
          <a:prstGeom prst="rect">
            <a:avLst/>
          </a:prstGeom>
        </p:spPr>
        <p:txBody>
          <a:bodyPr/>
          <a:lstStyle/>
          <a:p>
            <a:pPr>
              <a:defRPr b="1"/>
            </a:pPr>
            <a:r>
              <a:t>Wavelet </a:t>
            </a:r>
            <a:br/>
            <a:r>
              <a:t>Decomposed</a:t>
            </a:r>
            <a:br/>
            <a:r>
              <a:t>Signals</a:t>
            </a:r>
          </a:p>
        </p:txBody>
      </p:sp>
      <p:sp>
        <p:nvSpPr>
          <p:cNvPr id="949" name="Shape 949"/>
          <p:cNvSpPr>
            <a:spLocks noGrp="1"/>
          </p:cNvSpPr>
          <p:nvPr>
            <p:ph type="sldNum" sz="quarter" idx="2"/>
          </p:nvPr>
        </p:nvSpPr>
        <p:spPr>
          <a:xfrm>
            <a:off x="10522499" y="540180"/>
            <a:ext cx="498283" cy="523237"/>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16</a:t>
            </a:fld>
            <a:endParaRPr/>
          </a:p>
        </p:txBody>
      </p:sp>
      <p:pic>
        <p:nvPicPr>
          <p:cNvPr id="950" name="image18.png"/>
          <p:cNvPicPr>
            <a:picLocks noChangeAspect="1"/>
          </p:cNvPicPr>
          <p:nvPr/>
        </p:nvPicPr>
        <p:blipFill>
          <a:blip r:embed="rId2">
            <a:extLst/>
          </a:blip>
          <a:stretch>
            <a:fillRect/>
          </a:stretch>
        </p:blipFill>
        <p:spPr>
          <a:xfrm>
            <a:off x="486080" y="2152320"/>
            <a:ext cx="2638426" cy="4673600"/>
          </a:xfrm>
          <a:prstGeom prst="rect">
            <a:avLst/>
          </a:prstGeom>
          <a:ln w="12700">
            <a:miter lim="400000"/>
          </a:ln>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5845" y="1665027"/>
            <a:ext cx="8849045" cy="4548785"/>
          </a:xfrm>
          <a:prstGeom prst="rect">
            <a:avLst/>
          </a:prstGeom>
        </p:spPr>
      </p:pic>
    </p:spTree>
  </p:cSld>
  <p:clrMapOvr>
    <a:masterClrMapping/>
  </p:clrMapOvr>
  <p:transition spd="slow"/>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4" name="Shape 954"/>
          <p:cNvSpPr>
            <a:spLocks noGrp="1"/>
          </p:cNvSpPr>
          <p:nvPr>
            <p:ph type="title"/>
          </p:nvPr>
        </p:nvSpPr>
        <p:spPr>
          <a:xfrm>
            <a:off x="501142" y="195882"/>
            <a:ext cx="9404727" cy="1400531"/>
          </a:xfrm>
          <a:prstGeom prst="rect">
            <a:avLst/>
          </a:prstGeom>
        </p:spPr>
        <p:txBody>
          <a:bodyPr/>
          <a:lstStyle>
            <a:lvl1pPr>
              <a:defRPr b="1"/>
            </a:lvl1pPr>
          </a:lstStyle>
          <a:p>
            <a:r>
              <a:t>Software – Feature Extraction</a:t>
            </a:r>
          </a:p>
        </p:txBody>
      </p:sp>
      <p:sp>
        <p:nvSpPr>
          <p:cNvPr id="955" name="Shape 955"/>
          <p:cNvSpPr>
            <a:spLocks noGrp="1"/>
          </p:cNvSpPr>
          <p:nvPr>
            <p:ph type="body" idx="1"/>
          </p:nvPr>
        </p:nvSpPr>
        <p:spPr>
          <a:xfrm>
            <a:off x="1058706" y="1165514"/>
            <a:ext cx="8946543" cy="5324496"/>
          </a:xfrm>
          <a:prstGeom prst="rect">
            <a:avLst/>
          </a:prstGeom>
        </p:spPr>
        <p:txBody>
          <a:bodyPr/>
          <a:lstStyle/>
          <a:p>
            <a:pPr>
              <a:lnSpc>
                <a:spcPct val="108000"/>
              </a:lnSpc>
              <a:defRPr sz="1800" b="1"/>
            </a:pPr>
            <a:r>
              <a:t>Types:</a:t>
            </a:r>
          </a:p>
          <a:p>
            <a:pPr lvl="2">
              <a:lnSpc>
                <a:spcPct val="108000"/>
              </a:lnSpc>
              <a:defRPr sz="1800"/>
            </a:pPr>
            <a:r>
              <a:t>Time Domain features</a:t>
            </a:r>
          </a:p>
          <a:p>
            <a:pPr lvl="3">
              <a:lnSpc>
                <a:spcPct val="108000"/>
              </a:lnSpc>
              <a:defRPr sz="1800"/>
            </a:pPr>
            <a:r>
              <a:t>Depend on R-R peak intervals</a:t>
            </a:r>
          </a:p>
          <a:p>
            <a:pPr lvl="4">
              <a:lnSpc>
                <a:spcPct val="108000"/>
              </a:lnSpc>
              <a:defRPr sz="1800"/>
            </a:pPr>
            <a:endParaRPr/>
          </a:p>
          <a:p>
            <a:pPr lvl="2">
              <a:lnSpc>
                <a:spcPct val="108000"/>
              </a:lnSpc>
              <a:defRPr sz="1800"/>
            </a:pPr>
            <a:r>
              <a:t>Frequency Domain features</a:t>
            </a:r>
          </a:p>
          <a:p>
            <a:pPr lvl="3">
              <a:lnSpc>
                <a:spcPct val="108000"/>
              </a:lnSpc>
              <a:defRPr sz="1800"/>
            </a:pPr>
            <a:r>
              <a:t>Depend on Power Spectral Density</a:t>
            </a:r>
          </a:p>
          <a:p>
            <a:pPr lvl="4">
              <a:lnSpc>
                <a:spcPct val="108000"/>
              </a:lnSpc>
              <a:defRPr sz="1800"/>
            </a:pPr>
            <a:endParaRPr/>
          </a:p>
          <a:p>
            <a:pPr lvl="2">
              <a:lnSpc>
                <a:spcPct val="108000"/>
              </a:lnSpc>
              <a:defRPr sz="1800"/>
            </a:pPr>
            <a:r>
              <a:t>Non Linear features</a:t>
            </a:r>
          </a:p>
          <a:p>
            <a:pPr lvl="3">
              <a:lnSpc>
                <a:spcPct val="108000"/>
              </a:lnSpc>
              <a:defRPr sz="1800"/>
            </a:pPr>
            <a:r>
              <a:t>Depend on R-R peak intervals</a:t>
            </a:r>
          </a:p>
          <a:p>
            <a:pPr marL="0" lvl="4" indent="1828800">
              <a:lnSpc>
                <a:spcPct val="108000"/>
              </a:lnSpc>
              <a:buSzTx/>
              <a:buNone/>
              <a:defRPr sz="1800"/>
            </a:pPr>
            <a:endParaRPr/>
          </a:p>
          <a:p>
            <a:pPr lvl="2">
              <a:lnSpc>
                <a:spcPct val="108000"/>
              </a:lnSpc>
              <a:defRPr sz="1800"/>
            </a:pPr>
            <a:r>
              <a:t>ARX coefficients</a:t>
            </a:r>
          </a:p>
          <a:p>
            <a:pPr lvl="3">
              <a:lnSpc>
                <a:spcPct val="108000"/>
              </a:lnSpc>
              <a:defRPr sz="1800"/>
            </a:pPr>
            <a:r>
              <a:t>Obtained coefficients of different orders</a:t>
            </a:r>
          </a:p>
        </p:txBody>
      </p:sp>
      <p:sp>
        <p:nvSpPr>
          <p:cNvPr id="956" name="Shape 956"/>
          <p:cNvSpPr>
            <a:spLocks noGrp="1"/>
          </p:cNvSpPr>
          <p:nvPr>
            <p:ph type="sldNum" sz="quarter" idx="2"/>
          </p:nvPr>
        </p:nvSpPr>
        <p:spPr>
          <a:xfrm>
            <a:off x="10522499" y="540180"/>
            <a:ext cx="498283" cy="523237"/>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17</a:t>
            </a:fld>
            <a:endParaRPr/>
          </a:p>
        </p:txBody>
      </p:sp>
    </p:spTree>
  </p:cSld>
  <p:clrMapOvr>
    <a:masterClrMapping/>
  </p:clrMapOvr>
  <p:transition spd="slow"/>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8" name="Shape 958"/>
          <p:cNvSpPr>
            <a:spLocks noGrp="1"/>
          </p:cNvSpPr>
          <p:nvPr>
            <p:ph type="title"/>
          </p:nvPr>
        </p:nvSpPr>
        <p:spPr>
          <a:xfrm>
            <a:off x="277808" y="263129"/>
            <a:ext cx="9404727" cy="1400532"/>
          </a:xfrm>
          <a:prstGeom prst="rect">
            <a:avLst/>
          </a:prstGeom>
        </p:spPr>
        <p:txBody>
          <a:bodyPr/>
          <a:lstStyle>
            <a:lvl1pPr>
              <a:defRPr b="1"/>
            </a:lvl1pPr>
          </a:lstStyle>
          <a:p>
            <a:r>
              <a:t>Feature Set for a Sample</a:t>
            </a:r>
          </a:p>
        </p:txBody>
      </p:sp>
      <p:sp>
        <p:nvSpPr>
          <p:cNvPr id="959" name="Shape 959"/>
          <p:cNvSpPr>
            <a:spLocks noGrp="1"/>
          </p:cNvSpPr>
          <p:nvPr>
            <p:ph type="body" idx="1"/>
          </p:nvPr>
        </p:nvSpPr>
        <p:spPr>
          <a:xfrm>
            <a:off x="141286" y="1417916"/>
            <a:ext cx="11956650" cy="4195484"/>
          </a:xfrm>
          <a:prstGeom prst="rect">
            <a:avLst/>
          </a:prstGeom>
        </p:spPr>
        <p:txBody>
          <a:bodyPr/>
          <a:lstStyle/>
          <a:p>
            <a:pPr>
              <a:defRPr sz="2400"/>
            </a:pPr>
            <a:r>
              <a:t>[ rr_mean,  rr_std,  HR_mean,  HR_std,  rr_rms,  rr_50,  nrr_50, sd1,  sd2, apen, </a:t>
            </a:r>
          </a:p>
          <a:p>
            <a:pPr marL="0" indent="0">
              <a:lnSpc>
                <a:spcPct val="150000"/>
              </a:lnSpc>
              <a:buSzTx/>
              <a:buNone/>
              <a:defRPr sz="2400"/>
            </a:pPr>
            <a:r>
              <a:t>	pk_freq_vlf,  pk_freq_lf,  pk_freq_hf,  ab_pow_vlf,  ab_pow_lf,  ab_pow_hf,  	pw_ttl,  rp_vlf,  rp_lf,  rp_hf,  norm_lf,  norm_hf,  ratio, [ARX_coeffs] ]</a:t>
            </a:r>
          </a:p>
        </p:txBody>
      </p:sp>
      <p:sp>
        <p:nvSpPr>
          <p:cNvPr id="960" name="Shape 960"/>
          <p:cNvSpPr>
            <a:spLocks noGrp="1"/>
          </p:cNvSpPr>
          <p:nvPr>
            <p:ph type="sldNum" sz="quarter" idx="2"/>
          </p:nvPr>
        </p:nvSpPr>
        <p:spPr>
          <a:xfrm>
            <a:off x="10522499" y="540180"/>
            <a:ext cx="498283" cy="523237"/>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18</a:t>
            </a:fld>
            <a:endParaRPr/>
          </a:p>
        </p:txBody>
      </p:sp>
      <p:pic>
        <p:nvPicPr>
          <p:cNvPr id="961" name="image21.png"/>
          <p:cNvPicPr>
            <a:picLocks noChangeAspect="1"/>
          </p:cNvPicPr>
          <p:nvPr/>
        </p:nvPicPr>
        <p:blipFill>
          <a:blip r:embed="rId2">
            <a:extLst/>
          </a:blip>
          <a:stretch>
            <a:fillRect/>
          </a:stretch>
        </p:blipFill>
        <p:spPr>
          <a:xfrm>
            <a:off x="277809" y="3527232"/>
            <a:ext cx="11709860" cy="2986743"/>
          </a:xfrm>
          <a:prstGeom prst="rect">
            <a:avLst/>
          </a:prstGeom>
          <a:ln w="12700">
            <a:miter lim="400000"/>
          </a:ln>
        </p:spPr>
      </p:pic>
    </p:spTree>
  </p:cSld>
  <p:clrMapOvr>
    <a:masterClrMapping/>
  </p:clrMapOvr>
  <p:transition spd="slow"/>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3" name="Shape 963"/>
          <p:cNvSpPr>
            <a:spLocks noGrp="1"/>
          </p:cNvSpPr>
          <p:nvPr>
            <p:ph type="title"/>
          </p:nvPr>
        </p:nvSpPr>
        <p:spPr>
          <a:xfrm>
            <a:off x="185194" y="266218"/>
            <a:ext cx="9404727" cy="1400531"/>
          </a:xfrm>
          <a:prstGeom prst="rect">
            <a:avLst/>
          </a:prstGeom>
        </p:spPr>
        <p:txBody>
          <a:bodyPr/>
          <a:lstStyle>
            <a:lvl1pPr>
              <a:defRPr b="1"/>
            </a:lvl1pPr>
          </a:lstStyle>
          <a:p>
            <a:r>
              <a:rPr dirty="0" err="1"/>
              <a:t>Visualisable</a:t>
            </a:r>
            <a:r>
              <a:rPr dirty="0"/>
              <a:t> Features</a:t>
            </a:r>
          </a:p>
        </p:txBody>
      </p:sp>
      <p:sp>
        <p:nvSpPr>
          <p:cNvPr id="964" name="Shape 964"/>
          <p:cNvSpPr>
            <a:spLocks noGrp="1"/>
          </p:cNvSpPr>
          <p:nvPr>
            <p:ph type="sldNum" sz="quarter" idx="2"/>
          </p:nvPr>
        </p:nvSpPr>
        <p:spPr>
          <a:xfrm>
            <a:off x="10522499" y="540180"/>
            <a:ext cx="498283" cy="523237"/>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19</a:t>
            </a:fld>
            <a:endParaRPr/>
          </a:p>
        </p:txBody>
      </p:sp>
      <p:pic>
        <p:nvPicPr>
          <p:cNvPr id="965" name="image22.png"/>
          <p:cNvPicPr>
            <a:picLocks noChangeAspect="1"/>
          </p:cNvPicPr>
          <p:nvPr/>
        </p:nvPicPr>
        <p:blipFill>
          <a:blip r:embed="rId2">
            <a:extLst/>
          </a:blip>
          <a:stretch>
            <a:fillRect/>
          </a:stretch>
        </p:blipFill>
        <p:spPr>
          <a:xfrm>
            <a:off x="5613722" y="1517385"/>
            <a:ext cx="13502066" cy="4161168"/>
          </a:xfrm>
          <a:prstGeom prst="rect">
            <a:avLst/>
          </a:prstGeom>
          <a:ln w="12700">
            <a:miter lim="400000"/>
          </a:ln>
        </p:spPr>
      </p:pic>
      <p:pic>
        <p:nvPicPr>
          <p:cNvPr id="966" name="image23.png"/>
          <p:cNvPicPr>
            <a:picLocks noChangeAspect="1"/>
          </p:cNvPicPr>
          <p:nvPr/>
        </p:nvPicPr>
        <p:blipFill>
          <a:blip r:embed="rId3">
            <a:extLst/>
          </a:blip>
          <a:stretch>
            <a:fillRect/>
          </a:stretch>
        </p:blipFill>
        <p:spPr>
          <a:xfrm>
            <a:off x="0" y="1400530"/>
            <a:ext cx="5613723" cy="4394879"/>
          </a:xfrm>
          <a:prstGeom prst="rect">
            <a:avLst/>
          </a:prstGeom>
          <a:ln w="12700">
            <a:miter lim="400000"/>
          </a:ln>
        </p:spPr>
      </p:pic>
      <p:sp>
        <p:nvSpPr>
          <p:cNvPr id="967" name="Shape 967"/>
          <p:cNvSpPr>
            <a:spLocks noGrp="1"/>
          </p:cNvSpPr>
          <p:nvPr>
            <p:ph type="body" sz="quarter" idx="1"/>
          </p:nvPr>
        </p:nvSpPr>
        <p:spPr>
          <a:xfrm>
            <a:off x="252317" y="5940073"/>
            <a:ext cx="5109088" cy="899290"/>
          </a:xfrm>
          <a:prstGeom prst="rect">
            <a:avLst/>
          </a:prstGeom>
        </p:spPr>
        <p:txBody>
          <a:bodyPr/>
          <a:lstStyle/>
          <a:p>
            <a:r>
              <a:t>Poincare Plot – relates i-th RR interval with next RR interval</a:t>
            </a:r>
          </a:p>
        </p:txBody>
      </p:sp>
      <p:sp>
        <p:nvSpPr>
          <p:cNvPr id="968" name="Shape 968"/>
          <p:cNvSpPr/>
          <p:nvPr/>
        </p:nvSpPr>
        <p:spPr>
          <a:xfrm>
            <a:off x="6752712" y="5958709"/>
            <a:ext cx="5109088" cy="396237"/>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normAutofit/>
          </a:bodyPr>
          <a:lstStyle>
            <a:lvl1pPr marL="342900" indent="-342900">
              <a:spcBef>
                <a:spcPts val="1000"/>
              </a:spcBef>
              <a:buClr>
                <a:srgbClr val="8AD0D6"/>
              </a:buClr>
              <a:buSzPct val="80000"/>
              <a:buFont typeface="Wingdings 3"/>
              <a:buChar char=""/>
              <a:defRPr sz="2000">
                <a:solidFill>
                  <a:srgbClr val="FFFFFF"/>
                </a:solidFill>
                <a:latin typeface="Century Gothic"/>
                <a:ea typeface="Century Gothic"/>
                <a:cs typeface="Century Gothic"/>
                <a:sym typeface="Century Gothic"/>
              </a:defRPr>
            </a:lvl1pPr>
          </a:lstStyle>
          <a:p>
            <a:r>
              <a:rPr dirty="0"/>
              <a:t>PSD </a:t>
            </a:r>
            <a:r>
              <a:rPr dirty="0" smtClean="0"/>
              <a:t>of</a:t>
            </a:r>
            <a:r>
              <a:rPr lang="en-IN" dirty="0" smtClean="0"/>
              <a:t> </a:t>
            </a:r>
            <a:r>
              <a:rPr dirty="0" smtClean="0"/>
              <a:t>Wavelet </a:t>
            </a:r>
            <a:r>
              <a:rPr dirty="0"/>
              <a:t>Decomposed Signal</a:t>
            </a:r>
          </a:p>
        </p:txBody>
      </p:sp>
    </p:spTree>
  </p:cSld>
  <p:clrMapOvr>
    <a:masterClrMapping/>
  </p:clrMapOvr>
  <p:transition spd="slow"/>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5" name="Shape 845"/>
          <p:cNvSpPr>
            <a:spLocks noGrp="1"/>
          </p:cNvSpPr>
          <p:nvPr>
            <p:ph type="title"/>
          </p:nvPr>
        </p:nvSpPr>
        <p:spPr>
          <a:xfrm>
            <a:off x="646108" y="452718"/>
            <a:ext cx="9404727" cy="1400531"/>
          </a:xfrm>
          <a:prstGeom prst="rect">
            <a:avLst/>
          </a:prstGeom>
        </p:spPr>
        <p:txBody>
          <a:bodyPr/>
          <a:lstStyle>
            <a:lvl1pPr>
              <a:defRPr b="1"/>
            </a:lvl1pPr>
          </a:lstStyle>
          <a:p>
            <a:r>
              <a:rPr dirty="0"/>
              <a:t>Objective</a:t>
            </a:r>
          </a:p>
        </p:txBody>
      </p:sp>
      <p:sp>
        <p:nvSpPr>
          <p:cNvPr id="846" name="Shape 846"/>
          <p:cNvSpPr>
            <a:spLocks noGrp="1"/>
          </p:cNvSpPr>
          <p:nvPr>
            <p:ph type="body" idx="1"/>
          </p:nvPr>
        </p:nvSpPr>
        <p:spPr>
          <a:xfrm>
            <a:off x="1104292" y="1853249"/>
            <a:ext cx="8946543" cy="4195485"/>
          </a:xfrm>
          <a:prstGeom prst="rect">
            <a:avLst/>
          </a:prstGeom>
        </p:spPr>
        <p:txBody>
          <a:bodyPr/>
          <a:lstStyle/>
          <a:p>
            <a:pPr>
              <a:defRPr sz="2400"/>
            </a:pPr>
            <a:r>
              <a:t>To develop a prototype to read ECG signals</a:t>
            </a:r>
          </a:p>
          <a:p>
            <a:pPr>
              <a:defRPr sz="2400"/>
            </a:pPr>
            <a:endParaRPr/>
          </a:p>
          <a:p>
            <a:pPr>
              <a:defRPr sz="2400"/>
            </a:pPr>
            <a:r>
              <a:t>Extract features from ECG signal to perform HRV analysis </a:t>
            </a:r>
          </a:p>
          <a:p>
            <a:pPr>
              <a:defRPr sz="2400"/>
            </a:pPr>
            <a:endParaRPr/>
          </a:p>
          <a:p>
            <a:pPr>
              <a:defRPr sz="2400"/>
            </a:pPr>
            <a:r>
              <a:t>Classify the person under test as an alcoholic or otherwise, in real time.</a:t>
            </a:r>
          </a:p>
        </p:txBody>
      </p:sp>
      <p:sp>
        <p:nvSpPr>
          <p:cNvPr id="847" name="Shape 847"/>
          <p:cNvSpPr>
            <a:spLocks noGrp="1"/>
          </p:cNvSpPr>
          <p:nvPr>
            <p:ph type="sldNum" sz="quarter" idx="2"/>
          </p:nvPr>
        </p:nvSpPr>
        <p:spPr>
          <a:xfrm>
            <a:off x="10621036" y="540180"/>
            <a:ext cx="301210" cy="523237"/>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2</a:t>
            </a:fld>
            <a:endParaRPr/>
          </a:p>
        </p:txBody>
      </p:sp>
    </p:spTree>
  </p:cSld>
  <p:clrMapOvr>
    <a:masterClrMapping/>
  </p:clrMapOvr>
  <p:transition spd="slow"/>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0" name="Shape 970"/>
          <p:cNvSpPr/>
          <p:nvPr/>
        </p:nvSpPr>
        <p:spPr>
          <a:xfrm>
            <a:off x="357077" y="540155"/>
            <a:ext cx="9404727" cy="713737"/>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normAutofit/>
          </a:bodyPr>
          <a:lstStyle>
            <a:lvl1pPr>
              <a:defRPr sz="4000" b="1">
                <a:solidFill>
                  <a:srgbClr val="EBEBEB"/>
                </a:solidFill>
                <a:latin typeface="Century Gothic"/>
                <a:ea typeface="Century Gothic"/>
                <a:cs typeface="Century Gothic"/>
                <a:sym typeface="Century Gothic"/>
              </a:defRPr>
            </a:lvl1pPr>
          </a:lstStyle>
          <a:p>
            <a:r>
              <a:t>Feature Extraction – ARX </a:t>
            </a:r>
          </a:p>
        </p:txBody>
      </p:sp>
      <p:sp>
        <p:nvSpPr>
          <p:cNvPr id="971" name="Shape 971"/>
          <p:cNvSpPr/>
          <p:nvPr/>
        </p:nvSpPr>
        <p:spPr>
          <a:xfrm>
            <a:off x="368226" y="1438506"/>
            <a:ext cx="8946543" cy="5810900"/>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normAutofit/>
          </a:bodyPr>
          <a:lstStyle/>
          <a:p>
            <a:pPr>
              <a:lnSpc>
                <a:spcPct val="90000"/>
              </a:lnSpc>
              <a:spcBef>
                <a:spcPts val="1000"/>
              </a:spcBef>
              <a:buClr>
                <a:srgbClr val="8AD0D6"/>
              </a:buClr>
              <a:buSzPct val="80000"/>
              <a:defRPr sz="2000" b="1">
                <a:solidFill>
                  <a:srgbClr val="FFFFFF"/>
                </a:solidFill>
                <a:latin typeface="Century Gothic"/>
                <a:ea typeface="Century Gothic"/>
                <a:cs typeface="Century Gothic"/>
                <a:sym typeface="Century Gothic"/>
              </a:defRPr>
            </a:pPr>
            <a:endParaRPr dirty="0"/>
          </a:p>
          <a:p>
            <a:pPr marL="342900" indent="-342900">
              <a:lnSpc>
                <a:spcPct val="90000"/>
              </a:lnSpc>
              <a:spcBef>
                <a:spcPts val="1000"/>
              </a:spcBef>
              <a:buClr>
                <a:srgbClr val="8AD0D6"/>
              </a:buClr>
              <a:buSzPct val="80000"/>
              <a:buFont typeface="Wingdings 3"/>
              <a:buChar char=""/>
              <a:defRPr sz="2000" b="1">
                <a:solidFill>
                  <a:srgbClr val="FFFFFF"/>
                </a:solidFill>
                <a:latin typeface="Century Gothic"/>
                <a:ea typeface="Century Gothic"/>
                <a:cs typeface="Century Gothic"/>
                <a:sym typeface="Century Gothic"/>
              </a:defRPr>
            </a:pPr>
            <a:endParaRPr dirty="0"/>
          </a:p>
          <a:p>
            <a:pPr marL="774700" lvl="1" indent="-317500">
              <a:lnSpc>
                <a:spcPct val="90000"/>
              </a:lnSpc>
              <a:spcBef>
                <a:spcPts val="1000"/>
              </a:spcBef>
              <a:buClr>
                <a:srgbClr val="8AD0D6"/>
              </a:buClr>
              <a:buSzPct val="80000"/>
              <a:buFont typeface="Wingdings 3"/>
              <a:buChar char=""/>
              <a:defRPr sz="2000">
                <a:solidFill>
                  <a:srgbClr val="FFFFFF"/>
                </a:solidFill>
                <a:latin typeface="Times New Roman"/>
                <a:ea typeface="Times New Roman"/>
                <a:cs typeface="Times New Roman"/>
                <a:sym typeface="Times New Roman"/>
              </a:defRPr>
            </a:pPr>
            <a:r>
              <a:rPr dirty="0" smtClean="0"/>
              <a:t>ARX </a:t>
            </a:r>
            <a:r>
              <a:rPr dirty="0"/>
              <a:t>Model Structure</a:t>
            </a:r>
            <a:r>
              <a:rPr sz="1800" dirty="0">
                <a:latin typeface="Century Gothic"/>
                <a:ea typeface="Century Gothic"/>
                <a:cs typeface="Century Gothic"/>
                <a:sym typeface="Century Gothic"/>
              </a:rPr>
              <a:t>:</a:t>
            </a:r>
            <a:br>
              <a:rPr sz="1800" dirty="0">
                <a:latin typeface="Century Gothic"/>
                <a:ea typeface="Century Gothic"/>
                <a:cs typeface="Century Gothic"/>
                <a:sym typeface="Century Gothic"/>
              </a:rPr>
            </a:br>
            <a:r>
              <a:rPr sz="1800" dirty="0">
                <a:latin typeface="Century Gothic"/>
                <a:ea typeface="Century Gothic"/>
                <a:cs typeface="Century Gothic"/>
                <a:sym typeface="Century Gothic"/>
              </a:rPr>
              <a:t/>
            </a:r>
            <a:br>
              <a:rPr sz="1800" dirty="0">
                <a:latin typeface="Century Gothic"/>
                <a:ea typeface="Century Gothic"/>
                <a:cs typeface="Century Gothic"/>
                <a:sym typeface="Century Gothic"/>
              </a:rPr>
            </a:br>
            <a:endParaRPr dirty="0">
              <a:latin typeface="Century Gothic"/>
              <a:ea typeface="Century Gothic"/>
              <a:cs typeface="Century Gothic"/>
              <a:sym typeface="Century Gothic"/>
            </a:endParaRPr>
          </a:p>
          <a:p>
            <a:pPr marL="774700" lvl="1" indent="-317500">
              <a:lnSpc>
                <a:spcPct val="90000"/>
              </a:lnSpc>
              <a:spcBef>
                <a:spcPts val="1000"/>
              </a:spcBef>
              <a:buClr>
                <a:srgbClr val="8AD0D6"/>
              </a:buClr>
              <a:buSzPct val="80000"/>
              <a:buFont typeface="Wingdings 3"/>
              <a:buChar char=""/>
              <a:defRPr>
                <a:solidFill>
                  <a:srgbClr val="FFFFFF"/>
                </a:solidFill>
                <a:latin typeface="Century Gothic"/>
                <a:ea typeface="Century Gothic"/>
                <a:cs typeface="Century Gothic"/>
                <a:sym typeface="Century Gothic"/>
              </a:defRPr>
            </a:pPr>
            <a:endParaRPr dirty="0">
              <a:latin typeface="Century Gothic"/>
              <a:ea typeface="Century Gothic"/>
              <a:cs typeface="Century Gothic"/>
              <a:sym typeface="Century Gothic"/>
            </a:endParaRPr>
          </a:p>
          <a:p>
            <a:pPr marL="774700" lvl="1" indent="-317500">
              <a:lnSpc>
                <a:spcPct val="90000"/>
              </a:lnSpc>
              <a:spcBef>
                <a:spcPts val="1000"/>
              </a:spcBef>
              <a:buClr>
                <a:srgbClr val="8AD0D6"/>
              </a:buClr>
              <a:buSzPct val="80000"/>
              <a:buFont typeface="Wingdings 3"/>
              <a:buChar char=""/>
              <a:defRPr>
                <a:solidFill>
                  <a:srgbClr val="FFFFFF"/>
                </a:solidFill>
                <a:latin typeface="Century Gothic"/>
                <a:ea typeface="Century Gothic"/>
                <a:cs typeface="Century Gothic"/>
                <a:sym typeface="Century Gothic"/>
              </a:defRPr>
            </a:pPr>
            <a:endParaRPr dirty="0">
              <a:latin typeface="Century Gothic"/>
              <a:ea typeface="Century Gothic"/>
              <a:cs typeface="Century Gothic"/>
              <a:sym typeface="Century Gothic"/>
            </a:endParaRPr>
          </a:p>
          <a:p>
            <a:pPr marL="774700" lvl="1" indent="-317500">
              <a:lnSpc>
                <a:spcPct val="90000"/>
              </a:lnSpc>
              <a:spcBef>
                <a:spcPts val="1000"/>
              </a:spcBef>
              <a:buClr>
                <a:srgbClr val="8AD0D6"/>
              </a:buClr>
              <a:buSzPct val="80000"/>
              <a:buFont typeface="Wingdings 3"/>
              <a:buChar char=""/>
              <a:defRPr>
                <a:solidFill>
                  <a:srgbClr val="FFFFFF"/>
                </a:solidFill>
                <a:latin typeface="Century Gothic"/>
                <a:ea typeface="Century Gothic"/>
                <a:cs typeface="Century Gothic"/>
                <a:sym typeface="Century Gothic"/>
              </a:defRPr>
            </a:pPr>
            <a:endParaRPr dirty="0">
              <a:latin typeface="Century Gothic"/>
              <a:ea typeface="Century Gothic"/>
              <a:cs typeface="Century Gothic"/>
              <a:sym typeface="Century Gothic"/>
            </a:endParaRPr>
          </a:p>
          <a:p>
            <a:pPr marL="774700" lvl="1" indent="-317500">
              <a:lnSpc>
                <a:spcPct val="90000"/>
              </a:lnSpc>
              <a:spcBef>
                <a:spcPts val="1000"/>
              </a:spcBef>
              <a:buClr>
                <a:srgbClr val="8AD0D6"/>
              </a:buClr>
              <a:buSzPct val="80000"/>
              <a:buFont typeface="Wingdings 3"/>
              <a:buChar char=""/>
              <a:defRPr>
                <a:solidFill>
                  <a:srgbClr val="FFFFFF"/>
                </a:solidFill>
                <a:latin typeface="Century Gothic"/>
                <a:ea typeface="Century Gothic"/>
                <a:cs typeface="Century Gothic"/>
                <a:sym typeface="Century Gothic"/>
              </a:defRPr>
            </a:pPr>
            <a:endParaRPr dirty="0">
              <a:latin typeface="Century Gothic"/>
              <a:ea typeface="Century Gothic"/>
              <a:cs typeface="Century Gothic"/>
              <a:sym typeface="Century Gothic"/>
            </a:endParaRPr>
          </a:p>
          <a:p>
            <a:pPr marL="742950" lvl="1" indent="-285750">
              <a:lnSpc>
                <a:spcPct val="90000"/>
              </a:lnSpc>
              <a:spcBef>
                <a:spcPts val="1000"/>
              </a:spcBef>
              <a:buClr>
                <a:srgbClr val="8AD0D6"/>
              </a:buClr>
              <a:buSzPct val="80000"/>
              <a:buFont typeface="Wingdings 3"/>
              <a:buChar char=""/>
              <a:defRPr>
                <a:solidFill>
                  <a:srgbClr val="FFFFFF"/>
                </a:solidFill>
                <a:latin typeface="Century Gothic"/>
                <a:ea typeface="Century Gothic"/>
                <a:cs typeface="Century Gothic"/>
                <a:sym typeface="Century Gothic"/>
              </a:defRPr>
            </a:pPr>
            <a:endParaRPr dirty="0">
              <a:latin typeface="Century Gothic"/>
              <a:ea typeface="Century Gothic"/>
              <a:cs typeface="Century Gothic"/>
              <a:sym typeface="Century Gothic"/>
            </a:endParaRPr>
          </a:p>
          <a:p>
            <a:pPr marL="742950" lvl="1" indent="-285750">
              <a:lnSpc>
                <a:spcPct val="90000"/>
              </a:lnSpc>
              <a:spcBef>
                <a:spcPts val="1000"/>
              </a:spcBef>
              <a:buClr>
                <a:srgbClr val="8AD0D6"/>
              </a:buClr>
              <a:buSzPct val="80000"/>
              <a:buFont typeface="Wingdings 3"/>
              <a:buChar char=""/>
              <a:defRPr>
                <a:solidFill>
                  <a:srgbClr val="FFFFFF"/>
                </a:solidFill>
                <a:latin typeface="Century Gothic"/>
                <a:ea typeface="Century Gothic"/>
                <a:cs typeface="Century Gothic"/>
                <a:sym typeface="Century Gothic"/>
              </a:defRPr>
            </a:pPr>
            <a:endParaRPr dirty="0">
              <a:latin typeface="Century Gothic"/>
              <a:ea typeface="Century Gothic"/>
              <a:cs typeface="Century Gothic"/>
              <a:sym typeface="Century Gothic"/>
            </a:endParaRPr>
          </a:p>
        </p:txBody>
      </p:sp>
      <p:pic>
        <p:nvPicPr>
          <p:cNvPr id="972" name="image24.png" descr="1.png"/>
          <p:cNvPicPr>
            <a:picLocks noChangeAspect="1"/>
          </p:cNvPicPr>
          <p:nvPr/>
        </p:nvPicPr>
        <p:blipFill>
          <a:blip r:embed="rId2">
            <a:extLst/>
          </a:blip>
          <a:stretch>
            <a:fillRect/>
          </a:stretch>
        </p:blipFill>
        <p:spPr>
          <a:xfrm>
            <a:off x="1778283" y="3203741"/>
            <a:ext cx="4161170" cy="605895"/>
          </a:xfrm>
          <a:prstGeom prst="rect">
            <a:avLst/>
          </a:prstGeom>
          <a:ln w="12700">
            <a:miter lim="400000"/>
          </a:ln>
        </p:spPr>
      </p:pic>
      <p:pic>
        <p:nvPicPr>
          <p:cNvPr id="973" name="image25.png" descr="2.png"/>
          <p:cNvPicPr>
            <a:picLocks noChangeAspect="1"/>
          </p:cNvPicPr>
          <p:nvPr/>
        </p:nvPicPr>
        <p:blipFill>
          <a:blip r:embed="rId3">
            <a:extLst/>
          </a:blip>
          <a:stretch>
            <a:fillRect/>
          </a:stretch>
        </p:blipFill>
        <p:spPr>
          <a:xfrm>
            <a:off x="1778283" y="4042317"/>
            <a:ext cx="4201492" cy="550332"/>
          </a:xfrm>
          <a:prstGeom prst="rect">
            <a:avLst/>
          </a:prstGeom>
          <a:ln w="12700">
            <a:miter lim="400000"/>
          </a:ln>
        </p:spPr>
      </p:pic>
      <p:pic>
        <p:nvPicPr>
          <p:cNvPr id="976" name="image28.png"/>
          <p:cNvPicPr>
            <a:picLocks noChangeAspect="1"/>
          </p:cNvPicPr>
          <p:nvPr/>
        </p:nvPicPr>
        <p:blipFill>
          <a:blip r:embed="rId4">
            <a:extLst/>
          </a:blip>
          <a:stretch>
            <a:fillRect/>
          </a:stretch>
        </p:blipFill>
        <p:spPr>
          <a:xfrm>
            <a:off x="6426808" y="3097220"/>
            <a:ext cx="2943696" cy="2317378"/>
          </a:xfrm>
          <a:prstGeom prst="rect">
            <a:avLst/>
          </a:prstGeom>
          <a:ln w="12700">
            <a:miter lim="400000"/>
          </a:ln>
        </p:spPr>
      </p:pic>
      <p:sp>
        <p:nvSpPr>
          <p:cNvPr id="977" name="Shape 977"/>
          <p:cNvSpPr>
            <a:spLocks noGrp="1"/>
          </p:cNvSpPr>
          <p:nvPr>
            <p:ph type="sldNum" sz="quarter" idx="2"/>
          </p:nvPr>
        </p:nvSpPr>
        <p:spPr>
          <a:xfrm>
            <a:off x="10522499" y="540180"/>
            <a:ext cx="498283" cy="523237"/>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20</a:t>
            </a:fld>
            <a:endParaRPr/>
          </a:p>
        </p:txBody>
      </p:sp>
    </p:spTree>
  </p:cSld>
  <p:clrMapOvr>
    <a:masterClrMapping/>
  </p:clrMapOvr>
  <p:transition spd="slow"/>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9" name="Shape 979"/>
          <p:cNvSpPr/>
          <p:nvPr/>
        </p:nvSpPr>
        <p:spPr>
          <a:xfrm>
            <a:off x="646108" y="225597"/>
            <a:ext cx="9404727" cy="713737"/>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normAutofit/>
          </a:bodyPr>
          <a:lstStyle>
            <a:lvl1pPr>
              <a:defRPr sz="4000" b="1">
                <a:solidFill>
                  <a:srgbClr val="EBEBEB"/>
                </a:solidFill>
                <a:latin typeface="Century Gothic"/>
                <a:ea typeface="Century Gothic"/>
                <a:cs typeface="Century Gothic"/>
                <a:sym typeface="Century Gothic"/>
              </a:defRPr>
            </a:lvl1pPr>
          </a:lstStyle>
          <a:p>
            <a:r>
              <a:t>Feature Extraction – ARX </a:t>
            </a:r>
          </a:p>
        </p:txBody>
      </p:sp>
      <p:sp>
        <p:nvSpPr>
          <p:cNvPr id="980" name="Shape 980"/>
          <p:cNvSpPr/>
          <p:nvPr/>
        </p:nvSpPr>
        <p:spPr>
          <a:xfrm>
            <a:off x="842228" y="1157637"/>
            <a:ext cx="9208607" cy="701037"/>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normAutofit/>
          </a:bodyPr>
          <a:lstStyle/>
          <a:p>
            <a:pPr marL="342900" indent="-342900">
              <a:spcBef>
                <a:spcPts val="1000"/>
              </a:spcBef>
              <a:buClr>
                <a:srgbClr val="8AD0D6"/>
              </a:buClr>
              <a:buSzPct val="80000"/>
              <a:buFont typeface="Wingdings 3"/>
              <a:buChar char=""/>
              <a:defRPr sz="2000">
                <a:solidFill>
                  <a:srgbClr val="FFFFFF"/>
                </a:solidFill>
                <a:latin typeface="Century Gothic"/>
                <a:ea typeface="Century Gothic"/>
                <a:cs typeface="Century Gothic"/>
                <a:sym typeface="Century Gothic"/>
              </a:defRPr>
            </a:pPr>
            <a:r>
              <a:t>System Identification toolbox</a:t>
            </a:r>
            <a:br/>
            <a:endParaRPr/>
          </a:p>
        </p:txBody>
      </p:sp>
      <p:pic>
        <p:nvPicPr>
          <p:cNvPr id="981" name="image29.png" descr="Screenshot (107).png"/>
          <p:cNvPicPr>
            <a:picLocks noChangeAspect="1"/>
          </p:cNvPicPr>
          <p:nvPr/>
        </p:nvPicPr>
        <p:blipFill>
          <a:blip r:embed="rId2">
            <a:extLst/>
          </a:blip>
          <a:srcRect b="6573"/>
          <a:stretch>
            <a:fillRect/>
          </a:stretch>
        </p:blipFill>
        <p:spPr>
          <a:xfrm>
            <a:off x="0" y="1694992"/>
            <a:ext cx="6673971" cy="3502636"/>
          </a:xfrm>
          <a:prstGeom prst="rect">
            <a:avLst/>
          </a:prstGeom>
          <a:ln w="12700">
            <a:miter lim="400000"/>
          </a:ln>
        </p:spPr>
      </p:pic>
      <p:pic>
        <p:nvPicPr>
          <p:cNvPr id="982" name="image30.png" descr="Screenshot (108).png"/>
          <p:cNvPicPr>
            <a:picLocks noChangeAspect="1"/>
          </p:cNvPicPr>
          <p:nvPr/>
        </p:nvPicPr>
        <p:blipFill>
          <a:blip r:embed="rId3">
            <a:extLst/>
          </a:blip>
          <a:srcRect b="6430"/>
          <a:stretch>
            <a:fillRect/>
          </a:stretch>
        </p:blipFill>
        <p:spPr>
          <a:xfrm>
            <a:off x="5218957" y="2958128"/>
            <a:ext cx="6973044" cy="3674276"/>
          </a:xfrm>
          <a:prstGeom prst="rect">
            <a:avLst/>
          </a:prstGeom>
          <a:ln w="12700">
            <a:miter lim="400000"/>
          </a:ln>
        </p:spPr>
      </p:pic>
      <p:sp>
        <p:nvSpPr>
          <p:cNvPr id="983" name="Shape 983"/>
          <p:cNvSpPr>
            <a:spLocks noGrp="1"/>
          </p:cNvSpPr>
          <p:nvPr>
            <p:ph type="sldNum" sz="quarter" idx="2"/>
          </p:nvPr>
        </p:nvSpPr>
        <p:spPr>
          <a:xfrm>
            <a:off x="10522499" y="540180"/>
            <a:ext cx="498283" cy="523237"/>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21</a:t>
            </a:fld>
            <a:endParaRPr/>
          </a:p>
        </p:txBody>
      </p:sp>
    </p:spTree>
  </p:cSld>
  <p:clrMapOvr>
    <a:masterClrMapping/>
  </p:clrMapOvr>
  <p:transition spd="slow"/>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5" name="Shape 985"/>
          <p:cNvSpPr>
            <a:spLocks noGrp="1"/>
          </p:cNvSpPr>
          <p:nvPr>
            <p:ph type="title"/>
          </p:nvPr>
        </p:nvSpPr>
        <p:spPr>
          <a:xfrm>
            <a:off x="579202" y="318906"/>
            <a:ext cx="9404727" cy="1400531"/>
          </a:xfrm>
          <a:prstGeom prst="rect">
            <a:avLst/>
          </a:prstGeom>
        </p:spPr>
        <p:txBody>
          <a:bodyPr/>
          <a:lstStyle>
            <a:lvl1pPr>
              <a:defRPr sz="4000" b="1"/>
            </a:lvl1pPr>
          </a:lstStyle>
          <a:p>
            <a:r>
              <a:t>Feature Extraction – ARX </a:t>
            </a:r>
          </a:p>
        </p:txBody>
      </p:sp>
      <p:sp>
        <p:nvSpPr>
          <p:cNvPr id="986" name="Shape 986"/>
          <p:cNvSpPr>
            <a:spLocks noGrp="1"/>
          </p:cNvSpPr>
          <p:nvPr>
            <p:ph type="sldNum" sz="quarter" idx="2"/>
          </p:nvPr>
        </p:nvSpPr>
        <p:spPr>
          <a:xfrm>
            <a:off x="10522499" y="540180"/>
            <a:ext cx="498283" cy="523237"/>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22</a:t>
            </a:fld>
            <a:endParaRPr/>
          </a:p>
        </p:txBody>
      </p:sp>
      <p:pic>
        <p:nvPicPr>
          <p:cNvPr id="987" name="image31.png"/>
          <p:cNvPicPr>
            <a:picLocks noChangeAspect="1"/>
          </p:cNvPicPr>
          <p:nvPr/>
        </p:nvPicPr>
        <p:blipFill>
          <a:blip r:embed="rId2">
            <a:extLst/>
          </a:blip>
          <a:srcRect l="24485" b="6124"/>
          <a:stretch>
            <a:fillRect/>
          </a:stretch>
        </p:blipFill>
        <p:spPr>
          <a:xfrm>
            <a:off x="2062706" y="1063415"/>
            <a:ext cx="7988129" cy="5583164"/>
          </a:xfrm>
          <a:prstGeom prst="rect">
            <a:avLst/>
          </a:prstGeom>
          <a:ln w="12700">
            <a:miter lim="400000"/>
          </a:ln>
        </p:spPr>
      </p:pic>
    </p:spTree>
  </p:cSld>
  <p:clrMapOvr>
    <a:masterClrMapping/>
  </p:clrMapOvr>
  <p:transition spd="slow"/>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9" name="Shape 989"/>
          <p:cNvSpPr>
            <a:spLocks noGrp="1"/>
          </p:cNvSpPr>
          <p:nvPr>
            <p:ph type="title"/>
          </p:nvPr>
        </p:nvSpPr>
        <p:spPr>
          <a:xfrm>
            <a:off x="313830" y="291781"/>
            <a:ext cx="9404727" cy="1400532"/>
          </a:xfrm>
          <a:prstGeom prst="rect">
            <a:avLst/>
          </a:prstGeom>
        </p:spPr>
        <p:txBody>
          <a:bodyPr/>
          <a:lstStyle>
            <a:lvl1pPr>
              <a:defRPr b="1"/>
            </a:lvl1pPr>
          </a:lstStyle>
          <a:p>
            <a:r>
              <a:t>Classifiers – SVM</a:t>
            </a:r>
          </a:p>
        </p:txBody>
      </p:sp>
      <p:sp>
        <p:nvSpPr>
          <p:cNvPr id="990" name="Shape 990"/>
          <p:cNvSpPr>
            <a:spLocks noGrp="1"/>
          </p:cNvSpPr>
          <p:nvPr>
            <p:ph type="body" idx="1"/>
          </p:nvPr>
        </p:nvSpPr>
        <p:spPr>
          <a:xfrm>
            <a:off x="738561" y="1214592"/>
            <a:ext cx="8539255" cy="5451678"/>
          </a:xfrm>
          <a:prstGeom prst="rect">
            <a:avLst/>
          </a:prstGeom>
        </p:spPr>
        <p:txBody>
          <a:bodyPr/>
          <a:lstStyle/>
          <a:p>
            <a:r>
              <a:t>Decision boundary/primary hyperplane idea to separate </a:t>
            </a:r>
          </a:p>
          <a:p>
            <a:pPr marL="0" indent="0">
              <a:buSzTx/>
              <a:buNone/>
            </a:pPr>
            <a:r>
              <a:t>	different classes of data</a:t>
            </a:r>
          </a:p>
          <a:p>
            <a:endParaRPr/>
          </a:p>
          <a:p>
            <a:r>
              <a:t>Maximize the margin between the supporting hyperplanes</a:t>
            </a:r>
          </a:p>
          <a:p>
            <a:endParaRPr/>
          </a:p>
          <a:p>
            <a:r>
              <a:t>Need to solving the Lagrangian Dual to obtain the weights for the primary hyperplane</a:t>
            </a:r>
          </a:p>
          <a:p>
            <a:endParaRPr/>
          </a:p>
          <a:p>
            <a:r>
              <a:t>Simplified SMO algorithm used to solve Lagrangian Dual</a:t>
            </a:r>
          </a:p>
          <a:p>
            <a:pPr lvl="1"/>
            <a:r>
              <a:t>Initialization of alpha and b not optimal</a:t>
            </a:r>
          </a:p>
          <a:p>
            <a:pPr>
              <a:defRPr>
                <a:solidFill>
                  <a:srgbClr val="FF0000"/>
                </a:solidFill>
              </a:defRPr>
            </a:pPr>
            <a:endParaRPr/>
          </a:p>
          <a:p>
            <a:r>
              <a:t>Accommodation of outliers if no regularization – choice of regularization parameter ‘C’</a:t>
            </a:r>
          </a:p>
        </p:txBody>
      </p:sp>
      <p:sp>
        <p:nvSpPr>
          <p:cNvPr id="991" name="Shape 991"/>
          <p:cNvSpPr>
            <a:spLocks noGrp="1"/>
          </p:cNvSpPr>
          <p:nvPr>
            <p:ph type="sldNum" sz="quarter" idx="2"/>
          </p:nvPr>
        </p:nvSpPr>
        <p:spPr>
          <a:xfrm>
            <a:off x="10522499" y="540180"/>
            <a:ext cx="498284" cy="523237"/>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23</a:t>
            </a:fld>
            <a:endParaRPr/>
          </a:p>
        </p:txBody>
      </p:sp>
      <p:pic>
        <p:nvPicPr>
          <p:cNvPr id="992" name="image32.png"/>
          <p:cNvPicPr>
            <a:picLocks noChangeAspect="1"/>
          </p:cNvPicPr>
          <p:nvPr/>
        </p:nvPicPr>
        <p:blipFill>
          <a:blip r:embed="rId2">
            <a:extLst/>
          </a:blip>
          <a:stretch>
            <a:fillRect/>
          </a:stretch>
        </p:blipFill>
        <p:spPr>
          <a:xfrm>
            <a:off x="8446931" y="215924"/>
            <a:ext cx="3571454" cy="2951023"/>
          </a:xfrm>
          <a:prstGeom prst="rect">
            <a:avLst/>
          </a:prstGeom>
          <a:ln w="12700">
            <a:miter lim="400000"/>
          </a:ln>
        </p:spPr>
      </p:pic>
      <p:pic>
        <p:nvPicPr>
          <p:cNvPr id="993" name="image33.png"/>
          <p:cNvPicPr>
            <a:picLocks noChangeAspect="1"/>
          </p:cNvPicPr>
          <p:nvPr/>
        </p:nvPicPr>
        <p:blipFill>
          <a:blip r:embed="rId3">
            <a:extLst/>
          </a:blip>
          <a:stretch>
            <a:fillRect/>
          </a:stretch>
        </p:blipFill>
        <p:spPr>
          <a:xfrm>
            <a:off x="8531877" y="3738155"/>
            <a:ext cx="3486508" cy="3119846"/>
          </a:xfrm>
          <a:prstGeom prst="rect">
            <a:avLst/>
          </a:prstGeom>
          <a:ln w="12700">
            <a:miter lim="400000"/>
          </a:ln>
        </p:spPr>
      </p:pic>
    </p:spTree>
  </p:cSld>
  <p:clrMapOvr>
    <a:masterClrMapping/>
  </p:clrMapOvr>
  <p:transition spd="slow"/>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5" name="Shape 995"/>
          <p:cNvSpPr>
            <a:spLocks noGrp="1"/>
          </p:cNvSpPr>
          <p:nvPr>
            <p:ph type="title"/>
          </p:nvPr>
        </p:nvSpPr>
        <p:spPr>
          <a:xfrm>
            <a:off x="270814" y="281103"/>
            <a:ext cx="9404727" cy="1400531"/>
          </a:xfrm>
          <a:prstGeom prst="rect">
            <a:avLst/>
          </a:prstGeom>
        </p:spPr>
        <p:txBody>
          <a:bodyPr/>
          <a:lstStyle>
            <a:lvl1pPr>
              <a:defRPr b="1"/>
            </a:lvl1pPr>
          </a:lstStyle>
          <a:p>
            <a:r>
              <a:t>Classifiers – SVM</a:t>
            </a:r>
          </a:p>
        </p:txBody>
      </p:sp>
      <p:sp>
        <p:nvSpPr>
          <p:cNvPr id="996" name="Shape 996"/>
          <p:cNvSpPr>
            <a:spLocks noGrp="1"/>
          </p:cNvSpPr>
          <p:nvPr>
            <p:ph type="body" idx="1"/>
          </p:nvPr>
        </p:nvSpPr>
        <p:spPr>
          <a:xfrm>
            <a:off x="499906" y="1382750"/>
            <a:ext cx="6799148" cy="5241075"/>
          </a:xfrm>
          <a:prstGeom prst="rect">
            <a:avLst/>
          </a:prstGeom>
        </p:spPr>
        <p:txBody>
          <a:bodyPr/>
          <a:lstStyle/>
          <a:p>
            <a:pPr marL="332613" indent="-332613" defTabSz="443484">
              <a:lnSpc>
                <a:spcPct val="90000"/>
              </a:lnSpc>
              <a:spcBef>
                <a:spcPts val="900"/>
              </a:spcBef>
              <a:defRPr sz="1940"/>
            </a:pPr>
            <a:r>
              <a:t>Gaussian Kernel used to take samples to a new dimension for easier separation  -- choice of sigma</a:t>
            </a:r>
          </a:p>
          <a:p>
            <a:pPr marL="332613" indent="-332613" defTabSz="443484">
              <a:lnSpc>
                <a:spcPct val="90000"/>
              </a:lnSpc>
              <a:spcBef>
                <a:spcPts val="900"/>
              </a:spcBef>
              <a:defRPr sz="1940"/>
            </a:pPr>
            <a:endParaRPr/>
          </a:p>
          <a:p>
            <a:pPr marL="332613" indent="-332613" defTabSz="443484">
              <a:lnSpc>
                <a:spcPct val="90000"/>
              </a:lnSpc>
              <a:spcBef>
                <a:spcPts val="900"/>
              </a:spcBef>
              <a:defRPr sz="2037"/>
            </a:pPr>
            <a:r>
              <a:t>The system was re-trained 400 times. In each loop, dataset was split randomly for classification and validation using crossvalind(). </a:t>
            </a:r>
          </a:p>
          <a:p>
            <a:pPr marL="332613" indent="-332613" defTabSz="443484">
              <a:lnSpc>
                <a:spcPct val="90000"/>
              </a:lnSpc>
              <a:spcBef>
                <a:spcPts val="900"/>
              </a:spcBef>
              <a:defRPr sz="2037"/>
            </a:pPr>
            <a:endParaRPr/>
          </a:p>
          <a:p>
            <a:pPr marL="332613" indent="-332613" defTabSz="443484">
              <a:lnSpc>
                <a:spcPct val="90000"/>
              </a:lnSpc>
              <a:spcBef>
                <a:spcPts val="900"/>
              </a:spcBef>
              <a:defRPr sz="2037"/>
            </a:pPr>
            <a:r>
              <a:t>Now, for each set of randomly set classification and validation groups, all pairs of C and sigma were looped through to see which C and sigma resulted in highest accuracy. </a:t>
            </a:r>
          </a:p>
          <a:p>
            <a:pPr marL="332613" indent="-332613" defTabSz="443484">
              <a:lnSpc>
                <a:spcPct val="90000"/>
              </a:lnSpc>
              <a:spcBef>
                <a:spcPts val="900"/>
              </a:spcBef>
              <a:defRPr sz="2037"/>
            </a:pPr>
            <a:endParaRPr/>
          </a:p>
          <a:p>
            <a:pPr marL="332613" indent="-332613" defTabSz="443484">
              <a:lnSpc>
                <a:spcPct val="90000"/>
              </a:lnSpc>
              <a:spcBef>
                <a:spcPts val="900"/>
              </a:spcBef>
              <a:defRPr sz="2037"/>
            </a:pPr>
            <a:r>
              <a:t>Similarly, a loop was run 200 times to find optimal C and sigma when order 3 and order 5 ARX features were included</a:t>
            </a:r>
          </a:p>
        </p:txBody>
      </p:sp>
      <p:sp>
        <p:nvSpPr>
          <p:cNvPr id="997" name="Shape 997"/>
          <p:cNvSpPr>
            <a:spLocks noGrp="1"/>
          </p:cNvSpPr>
          <p:nvPr>
            <p:ph type="sldNum" sz="quarter" idx="2"/>
          </p:nvPr>
        </p:nvSpPr>
        <p:spPr>
          <a:xfrm>
            <a:off x="10522499" y="540180"/>
            <a:ext cx="498283" cy="523237"/>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24</a:t>
            </a:fld>
            <a:endParaRPr/>
          </a:p>
        </p:txBody>
      </p:sp>
      <p:pic>
        <p:nvPicPr>
          <p:cNvPr id="6" name="Picture 5"/>
          <p:cNvPicPr/>
          <p:nvPr/>
        </p:nvPicPr>
        <p:blipFill>
          <a:blip r:embed="rId2">
            <a:extLst>
              <a:ext uri="{28A0092B-C50C-407E-A947-70E740481C1C}">
                <a14:useLocalDpi xmlns:a14="http://schemas.microsoft.com/office/drawing/2010/main" val="0"/>
              </a:ext>
            </a:extLst>
          </a:blip>
          <a:srcRect/>
          <a:stretch>
            <a:fillRect/>
          </a:stretch>
        </p:blipFill>
        <p:spPr bwMode="auto">
          <a:xfrm>
            <a:off x="6932899" y="3345365"/>
            <a:ext cx="5158740" cy="1815205"/>
          </a:xfrm>
          <a:prstGeom prst="rect">
            <a:avLst/>
          </a:prstGeom>
          <a:noFill/>
          <a:ln>
            <a:noFill/>
          </a:ln>
        </p:spPr>
      </p:pic>
      <p:sp>
        <p:nvSpPr>
          <p:cNvPr id="2" name="Oval 1"/>
          <p:cNvSpPr/>
          <p:nvPr/>
        </p:nvSpPr>
        <p:spPr>
          <a:xfrm>
            <a:off x="10047249" y="4096850"/>
            <a:ext cx="475250" cy="312234"/>
          </a:xfrm>
          <a:prstGeom prst="ellipse">
            <a:avLst/>
          </a:prstGeom>
          <a:noFill/>
          <a:ln w="25400" cap="flat">
            <a:solidFill>
              <a:schemeClr val="accent1"/>
            </a:solidFill>
            <a:prstDash val="solid"/>
            <a:round/>
          </a:ln>
          <a:effectLst>
            <a:outerShdw blurRad="38100" dist="25400" dir="5400000" rotWithShape="0">
              <a:srgbClr val="000000">
                <a:alpha val="4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IN" sz="1800" b="0" i="0" u="none" strike="noStrike" cap="none" spc="0" normalizeH="0" baseline="0">
              <a:ln>
                <a:noFill/>
              </a:ln>
              <a:solidFill>
                <a:srgbClr val="000000"/>
              </a:solidFill>
              <a:effectLst/>
              <a:uFillTx/>
              <a:latin typeface="+mn-lt"/>
              <a:ea typeface="+mn-ea"/>
              <a:cs typeface="+mn-cs"/>
              <a:sym typeface="Helvetica"/>
            </a:endParaRPr>
          </a:p>
        </p:txBody>
      </p:sp>
    </p:spTree>
  </p:cSld>
  <p:clrMapOvr>
    <a:masterClrMapping/>
  </p:clrMapOvr>
  <p:transition spd="slow"/>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0" name="Shape 1000"/>
          <p:cNvSpPr>
            <a:spLocks noGrp="1"/>
          </p:cNvSpPr>
          <p:nvPr>
            <p:ph type="title"/>
          </p:nvPr>
        </p:nvSpPr>
        <p:spPr>
          <a:xfrm>
            <a:off x="278117" y="253837"/>
            <a:ext cx="9404727" cy="1400531"/>
          </a:xfrm>
          <a:prstGeom prst="rect">
            <a:avLst/>
          </a:prstGeom>
        </p:spPr>
        <p:txBody>
          <a:bodyPr/>
          <a:lstStyle>
            <a:lvl1pPr>
              <a:defRPr b="1"/>
            </a:lvl1pPr>
          </a:lstStyle>
          <a:p>
            <a:r>
              <a:t>Classifiers – SVM</a:t>
            </a:r>
          </a:p>
        </p:txBody>
      </p:sp>
      <p:sp>
        <p:nvSpPr>
          <p:cNvPr id="1001" name="Shape 1001"/>
          <p:cNvSpPr>
            <a:spLocks noGrp="1"/>
          </p:cNvSpPr>
          <p:nvPr>
            <p:ph type="body" idx="1"/>
          </p:nvPr>
        </p:nvSpPr>
        <p:spPr>
          <a:xfrm>
            <a:off x="1103311" y="1273437"/>
            <a:ext cx="8946543" cy="5241075"/>
          </a:xfrm>
          <a:prstGeom prst="rect">
            <a:avLst/>
          </a:prstGeom>
        </p:spPr>
        <p:txBody>
          <a:bodyPr/>
          <a:lstStyle/>
          <a:p>
            <a:pPr>
              <a:lnSpc>
                <a:spcPct val="90000"/>
              </a:lnSpc>
              <a:defRPr sz="1800"/>
            </a:pPr>
            <a:r>
              <a:t>C and sigma values:</a:t>
            </a:r>
          </a:p>
          <a:p>
            <a:pPr lvl="1">
              <a:lnSpc>
                <a:spcPct val="90000"/>
              </a:lnSpc>
              <a:defRPr sz="1800"/>
            </a:pPr>
            <a:r>
              <a:t>No ARX: C = 0.1, sigma = 0.3 			[ 80% ]</a:t>
            </a:r>
          </a:p>
          <a:p>
            <a:pPr lvl="1">
              <a:lnSpc>
                <a:spcPct val="90000"/>
              </a:lnSpc>
              <a:defRPr sz="1800"/>
            </a:pPr>
            <a:r>
              <a:t>ARX order 3: C = 0.3, sigma = 1		[ 82% ]</a:t>
            </a:r>
          </a:p>
          <a:p>
            <a:pPr lvl="1">
              <a:lnSpc>
                <a:spcPct val="90000"/>
              </a:lnSpc>
              <a:defRPr sz="1800"/>
            </a:pPr>
            <a:r>
              <a:t>ARX order 5: C = 0.3, sigma = 1 		[ 86% ]</a:t>
            </a:r>
          </a:p>
          <a:p>
            <a:pPr lvl="1">
              <a:lnSpc>
                <a:spcPct val="90000"/>
              </a:lnSpc>
              <a:defRPr sz="1800"/>
            </a:pPr>
            <a:r>
              <a:t>ARX order 5 gave better accuracy due to better concentration</a:t>
            </a:r>
          </a:p>
          <a:p>
            <a:pPr marL="0" indent="0">
              <a:lnSpc>
                <a:spcPct val="90000"/>
              </a:lnSpc>
              <a:buSzTx/>
              <a:buNone/>
              <a:defRPr sz="1800"/>
            </a:pPr>
            <a:endParaRPr/>
          </a:p>
          <a:p>
            <a:pPr>
              <a:lnSpc>
                <a:spcPct val="90000"/>
              </a:lnSpc>
              <a:defRPr sz="1800"/>
            </a:pPr>
            <a:r>
              <a:t>To test how many TP and TF were occurring (for ARX order 5), confusion matrix was calculated after setting the C and sigma as given above:</a:t>
            </a:r>
          </a:p>
          <a:p>
            <a:pPr>
              <a:lnSpc>
                <a:spcPct val="90000"/>
              </a:lnSpc>
              <a:defRPr sz="1800"/>
            </a:pPr>
            <a:endParaRPr/>
          </a:p>
          <a:p>
            <a:pPr>
              <a:lnSpc>
                <a:spcPct val="90000"/>
              </a:lnSpc>
              <a:defRPr sz="1800"/>
            </a:pPr>
            <a:endParaRPr/>
          </a:p>
          <a:p>
            <a:pPr>
              <a:lnSpc>
                <a:spcPct val="90000"/>
              </a:lnSpc>
              <a:defRPr sz="1800"/>
            </a:pPr>
            <a:endParaRPr/>
          </a:p>
          <a:p>
            <a:pPr>
              <a:lnSpc>
                <a:spcPct val="90000"/>
              </a:lnSpc>
              <a:defRPr sz="1800"/>
            </a:pPr>
            <a:r>
              <a:t>Sensitivity was found to be = 89%</a:t>
            </a:r>
          </a:p>
          <a:p>
            <a:pPr>
              <a:lnSpc>
                <a:spcPct val="90000"/>
              </a:lnSpc>
              <a:defRPr sz="1800"/>
            </a:pPr>
            <a:r>
              <a:t>Specificity was found to be = 82%</a:t>
            </a:r>
          </a:p>
        </p:txBody>
      </p:sp>
      <p:sp>
        <p:nvSpPr>
          <p:cNvPr id="1002" name="Shape 1002"/>
          <p:cNvSpPr>
            <a:spLocks noGrp="1"/>
          </p:cNvSpPr>
          <p:nvPr>
            <p:ph type="sldNum" sz="quarter" idx="2"/>
          </p:nvPr>
        </p:nvSpPr>
        <p:spPr>
          <a:xfrm>
            <a:off x="10522499" y="430867"/>
            <a:ext cx="498283" cy="523237"/>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25</a:t>
            </a:fld>
            <a:endParaRPr/>
          </a:p>
        </p:txBody>
      </p:sp>
      <p:graphicFrame>
        <p:nvGraphicFramePr>
          <p:cNvPr id="1003" name="Table 1003"/>
          <p:cNvGraphicFramePr/>
          <p:nvPr/>
        </p:nvGraphicFramePr>
        <p:xfrm>
          <a:off x="1568337" y="4236899"/>
          <a:ext cx="2874224" cy="1039684"/>
        </p:xfrm>
        <a:graphic>
          <a:graphicData uri="http://schemas.openxmlformats.org/drawingml/2006/table">
            <a:tbl>
              <a:tblPr>
                <a:tableStyleId>{4C3C2611-4C71-4FC5-86AE-919BDF0F9419}</a:tableStyleId>
              </a:tblPr>
              <a:tblGrid>
                <a:gridCol w="1437112">
                  <a:extLst>
                    <a:ext uri="{9D8B030D-6E8A-4147-A177-3AD203B41FA5}">
                      <a16:colId xmlns:a16="http://schemas.microsoft.com/office/drawing/2014/main" val="20000"/>
                    </a:ext>
                  </a:extLst>
                </a:gridCol>
                <a:gridCol w="1437112">
                  <a:extLst>
                    <a:ext uri="{9D8B030D-6E8A-4147-A177-3AD203B41FA5}">
                      <a16:colId xmlns:a16="http://schemas.microsoft.com/office/drawing/2014/main" val="20001"/>
                    </a:ext>
                  </a:extLst>
                </a:gridCol>
              </a:tblGrid>
              <a:tr h="519842">
                <a:tc>
                  <a:txBody>
                    <a:bodyPr/>
                    <a:lstStyle/>
                    <a:p>
                      <a:pPr>
                        <a:defRPr sz="1800"/>
                      </a:pPr>
                      <a:r>
                        <a:rPr sz="2800">
                          <a:solidFill>
                            <a:srgbClr val="FFFFFF"/>
                          </a:solidFill>
                          <a:sym typeface="Helvetica"/>
                        </a:rPr>
                        <a:t>25</a:t>
                      </a:r>
                    </a:p>
                  </a:txBody>
                  <a:tcPr marL="45720" marR="45720" horzOverflow="overflow"/>
                </a:tc>
                <a:tc>
                  <a:txBody>
                    <a:bodyPr/>
                    <a:lstStyle/>
                    <a:p>
                      <a:pPr>
                        <a:defRPr sz="1800"/>
                      </a:pPr>
                      <a:r>
                        <a:rPr sz="2800">
                          <a:solidFill>
                            <a:srgbClr val="FFFFFF"/>
                          </a:solidFill>
                          <a:sym typeface="Helvetica"/>
                        </a:rPr>
                        <a:t>3</a:t>
                      </a:r>
                    </a:p>
                  </a:txBody>
                  <a:tcPr marL="45720" marR="45720" horzOverflow="overflow"/>
                </a:tc>
                <a:extLst>
                  <a:ext uri="{0D108BD9-81ED-4DB2-BD59-A6C34878D82A}">
                    <a16:rowId xmlns:a16="http://schemas.microsoft.com/office/drawing/2014/main" val="10000"/>
                  </a:ext>
                </a:extLst>
              </a:tr>
              <a:tr h="519842">
                <a:tc>
                  <a:txBody>
                    <a:bodyPr/>
                    <a:lstStyle/>
                    <a:p>
                      <a:pPr>
                        <a:defRPr sz="1800"/>
                      </a:pPr>
                      <a:r>
                        <a:rPr sz="2800">
                          <a:solidFill>
                            <a:srgbClr val="FFFFFF"/>
                          </a:solidFill>
                          <a:sym typeface="Helvetica"/>
                        </a:rPr>
                        <a:t>5</a:t>
                      </a:r>
                    </a:p>
                  </a:txBody>
                  <a:tcPr marL="45720" marR="45720" horzOverflow="overflow"/>
                </a:tc>
                <a:tc>
                  <a:txBody>
                    <a:bodyPr/>
                    <a:lstStyle/>
                    <a:p>
                      <a:pPr>
                        <a:defRPr sz="1800"/>
                      </a:pPr>
                      <a:r>
                        <a:rPr sz="2800">
                          <a:solidFill>
                            <a:srgbClr val="FFFFFF"/>
                          </a:solidFill>
                          <a:sym typeface="Helvetica"/>
                        </a:rPr>
                        <a:t>23</a:t>
                      </a:r>
                    </a:p>
                  </a:txBody>
                  <a:tcPr marL="45720" marR="45720" horzOverflow="overflow"/>
                </a:tc>
                <a:extLst>
                  <a:ext uri="{0D108BD9-81ED-4DB2-BD59-A6C34878D82A}">
                    <a16:rowId xmlns:a16="http://schemas.microsoft.com/office/drawing/2014/main" val="10001"/>
                  </a:ext>
                </a:extLst>
              </a:tr>
            </a:tbl>
          </a:graphicData>
        </a:graphic>
      </p:graphicFrame>
    </p:spTree>
  </p:cSld>
  <p:clrMapOvr>
    <a:masterClrMapping/>
  </p:clrMapOvr>
  <p:transition spd="slow"/>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6" name="Shape 1006"/>
          <p:cNvSpPr>
            <a:spLocks noGrp="1"/>
          </p:cNvSpPr>
          <p:nvPr>
            <p:ph type="title"/>
          </p:nvPr>
        </p:nvSpPr>
        <p:spPr>
          <a:xfrm>
            <a:off x="646108" y="452718"/>
            <a:ext cx="9404727" cy="1400531"/>
          </a:xfrm>
          <a:prstGeom prst="rect">
            <a:avLst/>
          </a:prstGeom>
        </p:spPr>
        <p:txBody>
          <a:bodyPr/>
          <a:lstStyle>
            <a:lvl1pPr>
              <a:defRPr b="1"/>
            </a:lvl1pPr>
          </a:lstStyle>
          <a:p>
            <a:r>
              <a:t>Classifiers – ELM</a:t>
            </a:r>
          </a:p>
        </p:txBody>
      </p:sp>
      <p:sp>
        <p:nvSpPr>
          <p:cNvPr id="1007" name="Shape 1007"/>
          <p:cNvSpPr>
            <a:spLocks noGrp="1"/>
          </p:cNvSpPr>
          <p:nvPr>
            <p:ph type="body" idx="1"/>
          </p:nvPr>
        </p:nvSpPr>
        <p:spPr>
          <a:xfrm>
            <a:off x="1103311" y="1608879"/>
            <a:ext cx="8946543" cy="4639521"/>
          </a:xfrm>
          <a:prstGeom prst="rect">
            <a:avLst/>
          </a:prstGeom>
        </p:spPr>
        <p:txBody>
          <a:bodyPr/>
          <a:lstStyle/>
          <a:p>
            <a:pPr>
              <a:lnSpc>
                <a:spcPct val="150000"/>
              </a:lnSpc>
            </a:pPr>
            <a:r>
              <a:t>Feed forward neural network</a:t>
            </a:r>
          </a:p>
          <a:p>
            <a:pPr>
              <a:lnSpc>
                <a:spcPct val="150000"/>
              </a:lnSpc>
            </a:pPr>
            <a:r>
              <a:t>Single Hidden Layer</a:t>
            </a:r>
          </a:p>
          <a:p>
            <a:pPr>
              <a:lnSpc>
                <a:spcPct val="150000"/>
              </a:lnSpc>
            </a:pPr>
            <a:r>
              <a:t>Random assignment of Input Weights</a:t>
            </a:r>
          </a:p>
          <a:p>
            <a:pPr>
              <a:lnSpc>
                <a:spcPct val="150000"/>
              </a:lnSpc>
            </a:pPr>
            <a:r>
              <a:t>Fixed Network Architecture</a:t>
            </a:r>
          </a:p>
          <a:p>
            <a:pPr lvl="1">
              <a:lnSpc>
                <a:spcPct val="150000"/>
              </a:lnSpc>
            </a:pPr>
            <a:r>
              <a:t>Number of Hidden Layer Neurons fixed before training</a:t>
            </a:r>
          </a:p>
          <a:p>
            <a:pPr>
              <a:lnSpc>
                <a:spcPct val="150000"/>
              </a:lnSpc>
            </a:pPr>
            <a:r>
              <a:t>Known for high speed of training</a:t>
            </a:r>
          </a:p>
          <a:p>
            <a:pPr>
              <a:lnSpc>
                <a:spcPct val="150000"/>
              </a:lnSpc>
            </a:pPr>
            <a:r>
              <a:t>Also known to produce good generalisation for low number of training data</a:t>
            </a:r>
          </a:p>
        </p:txBody>
      </p:sp>
      <p:sp>
        <p:nvSpPr>
          <p:cNvPr id="1008" name="Shape 1008"/>
          <p:cNvSpPr>
            <a:spLocks noGrp="1"/>
          </p:cNvSpPr>
          <p:nvPr>
            <p:ph type="sldNum" sz="quarter" idx="2"/>
          </p:nvPr>
        </p:nvSpPr>
        <p:spPr>
          <a:xfrm>
            <a:off x="10522499" y="540180"/>
            <a:ext cx="498283" cy="523237"/>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26</a:t>
            </a:fld>
            <a:endParaRPr/>
          </a:p>
        </p:txBody>
      </p:sp>
    </p:spTree>
  </p:cSld>
  <p:clrMapOvr>
    <a:masterClrMapping/>
  </p:clrMapOvr>
  <p:transition spd="slow"/>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0" name="Shape 1010"/>
          <p:cNvSpPr>
            <a:spLocks noGrp="1"/>
          </p:cNvSpPr>
          <p:nvPr>
            <p:ph type="title"/>
          </p:nvPr>
        </p:nvSpPr>
        <p:spPr>
          <a:xfrm>
            <a:off x="646108" y="452718"/>
            <a:ext cx="9404727" cy="1400531"/>
          </a:xfrm>
          <a:prstGeom prst="rect">
            <a:avLst/>
          </a:prstGeom>
        </p:spPr>
        <p:txBody>
          <a:bodyPr/>
          <a:lstStyle/>
          <a:p>
            <a:pPr>
              <a:defRPr b="1"/>
            </a:pPr>
            <a:r>
              <a:t>ELM</a:t>
            </a:r>
            <a:r>
              <a:rPr b="0"/>
              <a:t> (cont.)</a:t>
            </a:r>
          </a:p>
        </p:txBody>
      </p:sp>
      <p:sp>
        <p:nvSpPr>
          <p:cNvPr id="1011" name="Shape 1011"/>
          <p:cNvSpPr>
            <a:spLocks noGrp="1"/>
          </p:cNvSpPr>
          <p:nvPr>
            <p:ph type="body" idx="1"/>
          </p:nvPr>
        </p:nvSpPr>
        <p:spPr>
          <a:xfrm>
            <a:off x="1103311" y="1273214"/>
            <a:ext cx="8946543" cy="5173886"/>
          </a:xfrm>
          <a:prstGeom prst="rect">
            <a:avLst/>
          </a:prstGeom>
        </p:spPr>
        <p:txBody>
          <a:bodyPr/>
          <a:lstStyle/>
          <a:p>
            <a:pPr>
              <a:lnSpc>
                <a:spcPct val="135000"/>
              </a:lnSpc>
              <a:defRPr sz="1800"/>
            </a:pPr>
            <a:r>
              <a:t>Leave-one-out validation and K-fold cross validation(k=7) </a:t>
            </a:r>
          </a:p>
          <a:p>
            <a:pPr lvl="1">
              <a:lnSpc>
                <a:spcPct val="135000"/>
              </a:lnSpc>
              <a:defRPr sz="1800"/>
            </a:pPr>
            <a:r>
              <a:t>balanced dataset of 28 alcoholic samples and 28 non-alcoholic samples (total of 56 samples).</a:t>
            </a:r>
          </a:p>
          <a:p>
            <a:pPr>
              <a:lnSpc>
                <a:spcPct val="135000"/>
              </a:lnSpc>
              <a:defRPr sz="1800"/>
            </a:pPr>
            <a:r>
              <a:t>Sigma value was varied, and the number of hidden layer neurons was varied for each sigma, and a plot of accuracy vs. number of hidden neurons was plotted. </a:t>
            </a:r>
          </a:p>
          <a:p>
            <a:pPr>
              <a:lnSpc>
                <a:spcPct val="135000"/>
              </a:lnSpc>
              <a:defRPr sz="1800"/>
            </a:pPr>
            <a:r>
              <a:t>Each training-testing iteration was done 20 times to obtain the weights and biases for which maximum accuracy was obtained. </a:t>
            </a:r>
          </a:p>
          <a:p>
            <a:pPr>
              <a:lnSpc>
                <a:spcPct val="135000"/>
              </a:lnSpc>
              <a:defRPr sz="1800"/>
            </a:pPr>
            <a:r>
              <a:t>These weights and biases were saved onto a CSV file which would then be imported into the Python classifier code, which would run on the Raspberry Pi.</a:t>
            </a:r>
          </a:p>
        </p:txBody>
      </p:sp>
      <p:sp>
        <p:nvSpPr>
          <p:cNvPr id="1012" name="Shape 1012"/>
          <p:cNvSpPr>
            <a:spLocks noGrp="1"/>
          </p:cNvSpPr>
          <p:nvPr>
            <p:ph type="sldNum" sz="quarter" idx="2"/>
          </p:nvPr>
        </p:nvSpPr>
        <p:spPr>
          <a:xfrm>
            <a:off x="10522499" y="540180"/>
            <a:ext cx="498283" cy="523237"/>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27</a:t>
            </a:fld>
            <a:endParaRPr/>
          </a:p>
        </p:txBody>
      </p:sp>
    </p:spTree>
  </p:cSld>
  <p:clrMapOvr>
    <a:masterClrMapping/>
  </p:clrMapOvr>
  <p:transition spd="slow"/>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4" name="Shape 1014"/>
          <p:cNvSpPr>
            <a:spLocks noGrp="1"/>
          </p:cNvSpPr>
          <p:nvPr>
            <p:ph type="title"/>
          </p:nvPr>
        </p:nvSpPr>
        <p:spPr>
          <a:xfrm>
            <a:off x="297133" y="109313"/>
            <a:ext cx="9404727" cy="1400531"/>
          </a:xfrm>
          <a:prstGeom prst="rect">
            <a:avLst/>
          </a:prstGeom>
        </p:spPr>
        <p:txBody>
          <a:bodyPr/>
          <a:lstStyle/>
          <a:p>
            <a:pPr>
              <a:defRPr b="1"/>
            </a:pPr>
            <a:r>
              <a:t>ELM</a:t>
            </a:r>
            <a:r>
              <a:rPr b="0"/>
              <a:t> (cont.)</a:t>
            </a:r>
          </a:p>
        </p:txBody>
      </p:sp>
      <p:sp>
        <p:nvSpPr>
          <p:cNvPr id="1015" name="Shape 1015"/>
          <p:cNvSpPr>
            <a:spLocks noGrp="1"/>
          </p:cNvSpPr>
          <p:nvPr>
            <p:ph type="sldNum" sz="quarter" idx="2"/>
          </p:nvPr>
        </p:nvSpPr>
        <p:spPr>
          <a:xfrm>
            <a:off x="10522499" y="540180"/>
            <a:ext cx="498283" cy="523237"/>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28</a:t>
            </a:fld>
            <a:endParaRPr/>
          </a:p>
        </p:txBody>
      </p:sp>
      <p:pic>
        <p:nvPicPr>
          <p:cNvPr id="1016" name="image36.png"/>
          <p:cNvPicPr>
            <a:picLocks noChangeAspect="1"/>
          </p:cNvPicPr>
          <p:nvPr/>
        </p:nvPicPr>
        <p:blipFill>
          <a:blip r:embed="rId2">
            <a:extLst/>
          </a:blip>
          <a:stretch>
            <a:fillRect/>
          </a:stretch>
        </p:blipFill>
        <p:spPr>
          <a:xfrm>
            <a:off x="1828571" y="1063415"/>
            <a:ext cx="9449029" cy="5266626"/>
          </a:xfrm>
          <a:prstGeom prst="rect">
            <a:avLst/>
          </a:prstGeom>
          <a:ln w="12700">
            <a:miter lim="400000"/>
          </a:ln>
        </p:spPr>
      </p:pic>
      <p:sp>
        <p:nvSpPr>
          <p:cNvPr id="1017" name="Shape 1017"/>
          <p:cNvSpPr>
            <a:spLocks noGrp="1"/>
          </p:cNvSpPr>
          <p:nvPr>
            <p:ph type="body" sz="quarter" idx="1"/>
          </p:nvPr>
        </p:nvSpPr>
        <p:spPr>
          <a:xfrm>
            <a:off x="49721" y="3302892"/>
            <a:ext cx="5109087" cy="899290"/>
          </a:xfrm>
          <a:prstGeom prst="rect">
            <a:avLst/>
          </a:prstGeom>
        </p:spPr>
        <p:txBody>
          <a:bodyPr/>
          <a:lstStyle/>
          <a:p>
            <a:r>
              <a:t>Accuracy</a:t>
            </a:r>
          </a:p>
        </p:txBody>
      </p:sp>
      <p:sp>
        <p:nvSpPr>
          <p:cNvPr id="1018" name="Shape 1018"/>
          <p:cNvSpPr/>
          <p:nvPr/>
        </p:nvSpPr>
        <p:spPr>
          <a:xfrm>
            <a:off x="4247276" y="6408354"/>
            <a:ext cx="5109088" cy="396237"/>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normAutofit/>
          </a:bodyPr>
          <a:lstStyle>
            <a:lvl1pPr marL="342900" indent="-342900">
              <a:spcBef>
                <a:spcPts val="1000"/>
              </a:spcBef>
              <a:buClr>
                <a:srgbClr val="8AD0D6"/>
              </a:buClr>
              <a:buSzPct val="80000"/>
              <a:buFont typeface="Wingdings 3"/>
              <a:buChar char=""/>
              <a:defRPr sz="2000">
                <a:solidFill>
                  <a:srgbClr val="FFFFFF"/>
                </a:solidFill>
                <a:latin typeface="Century Gothic"/>
                <a:ea typeface="Century Gothic"/>
                <a:cs typeface="Century Gothic"/>
                <a:sym typeface="Century Gothic"/>
              </a:defRPr>
            </a:lvl1pPr>
          </a:lstStyle>
          <a:p>
            <a:r>
              <a:t>Number of Hidden Neurons</a:t>
            </a:r>
          </a:p>
        </p:txBody>
      </p:sp>
    </p:spTree>
  </p:cSld>
  <p:clrMapOvr>
    <a:masterClrMapping/>
  </p:clrMapOvr>
  <p:transition spd="slow"/>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0" name="Shape 1020"/>
          <p:cNvSpPr>
            <a:spLocks noGrp="1"/>
          </p:cNvSpPr>
          <p:nvPr>
            <p:ph type="title"/>
          </p:nvPr>
        </p:nvSpPr>
        <p:spPr>
          <a:xfrm>
            <a:off x="646108" y="452718"/>
            <a:ext cx="9404727" cy="1400531"/>
          </a:xfrm>
          <a:prstGeom prst="rect">
            <a:avLst/>
          </a:prstGeom>
        </p:spPr>
        <p:txBody>
          <a:bodyPr/>
          <a:lstStyle/>
          <a:p>
            <a:pPr>
              <a:defRPr b="1"/>
            </a:pPr>
            <a:r>
              <a:t>ELM</a:t>
            </a:r>
            <a:r>
              <a:rPr b="0"/>
              <a:t> (cont.)</a:t>
            </a:r>
          </a:p>
        </p:txBody>
      </p:sp>
      <p:sp>
        <p:nvSpPr>
          <p:cNvPr id="1021" name="Shape 1021"/>
          <p:cNvSpPr>
            <a:spLocks noGrp="1"/>
          </p:cNvSpPr>
          <p:nvPr>
            <p:ph type="body" idx="1"/>
          </p:nvPr>
        </p:nvSpPr>
        <p:spPr>
          <a:xfrm>
            <a:off x="1103312" y="1701800"/>
            <a:ext cx="9274314" cy="5003800"/>
          </a:xfrm>
          <a:prstGeom prst="rect">
            <a:avLst/>
          </a:prstGeom>
        </p:spPr>
        <p:txBody>
          <a:bodyPr/>
          <a:lstStyle/>
          <a:p>
            <a:r>
              <a:t>Leave-one-out validation (with ARX order 5)</a:t>
            </a:r>
          </a:p>
          <a:p>
            <a:pPr lvl="2"/>
            <a:r>
              <a:t>Accuracy for Leave-one-out validation = 92.86%</a:t>
            </a:r>
          </a:p>
          <a:p>
            <a:pPr lvl="2"/>
            <a:r>
              <a:t>Sigma = 2</a:t>
            </a:r>
          </a:p>
          <a:p>
            <a:pPr lvl="2"/>
            <a:r>
              <a:t>Number of Hidden Neurons = 6</a:t>
            </a:r>
          </a:p>
          <a:p>
            <a:endParaRPr/>
          </a:p>
          <a:p>
            <a:r>
              <a:t>7-fold cross-validation (without ARX coefficients)</a:t>
            </a:r>
          </a:p>
          <a:p>
            <a:pPr lvl="2"/>
            <a:r>
              <a:t>Accuracy for 7-fold cross validation = 89.29%</a:t>
            </a:r>
          </a:p>
          <a:p>
            <a:pPr lvl="2"/>
            <a:r>
              <a:t>Sigma = 1.4</a:t>
            </a:r>
          </a:p>
          <a:p>
            <a:pPr lvl="2"/>
            <a:r>
              <a:t>Number of Hidden Neurons = 6</a:t>
            </a:r>
          </a:p>
        </p:txBody>
      </p:sp>
      <p:sp>
        <p:nvSpPr>
          <p:cNvPr id="1022" name="Shape 1022"/>
          <p:cNvSpPr>
            <a:spLocks noGrp="1"/>
          </p:cNvSpPr>
          <p:nvPr>
            <p:ph type="sldNum" sz="quarter" idx="2"/>
          </p:nvPr>
        </p:nvSpPr>
        <p:spPr>
          <a:xfrm>
            <a:off x="10522499" y="540180"/>
            <a:ext cx="498283" cy="523237"/>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29</a:t>
            </a:fld>
            <a:endParaRPr/>
          </a:p>
        </p:txBody>
      </p:sp>
    </p:spTree>
  </p:cSld>
  <p:clrMapOvr>
    <a:masterClrMapping/>
  </p:clrMapOvr>
  <p:transition spd="slow"/>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2" name="Shape 852"/>
          <p:cNvSpPr>
            <a:spLocks noGrp="1"/>
          </p:cNvSpPr>
          <p:nvPr>
            <p:ph type="title"/>
          </p:nvPr>
        </p:nvSpPr>
        <p:spPr>
          <a:xfrm>
            <a:off x="646108" y="452718"/>
            <a:ext cx="9404727" cy="1400531"/>
          </a:xfrm>
          <a:prstGeom prst="rect">
            <a:avLst/>
          </a:prstGeom>
        </p:spPr>
        <p:txBody>
          <a:bodyPr/>
          <a:lstStyle>
            <a:lvl1pPr>
              <a:defRPr b="1"/>
            </a:lvl1pPr>
          </a:lstStyle>
          <a:p>
            <a:r>
              <a:t>Literature Survey</a:t>
            </a:r>
          </a:p>
        </p:txBody>
      </p:sp>
      <p:sp>
        <p:nvSpPr>
          <p:cNvPr id="853" name="Shape 853"/>
          <p:cNvSpPr>
            <a:spLocks noGrp="1"/>
          </p:cNvSpPr>
          <p:nvPr>
            <p:ph type="body" idx="1"/>
          </p:nvPr>
        </p:nvSpPr>
        <p:spPr>
          <a:xfrm>
            <a:off x="1103311" y="2052916"/>
            <a:ext cx="8946543" cy="4195484"/>
          </a:xfrm>
          <a:prstGeom prst="rect">
            <a:avLst/>
          </a:prstGeom>
        </p:spPr>
        <p:txBody>
          <a:bodyPr/>
          <a:lstStyle/>
          <a:p>
            <a:r>
              <a:t>The paper “Effects of Alcohol on the Electrocardiogram” took electrocardiograms of 1,000 chronic alcoholic patients and analyzed them to find evidence that excessive consumption of alcohol may produce changes in the electrocardiogram.</a:t>
            </a:r>
          </a:p>
          <a:p>
            <a:pPr marL="0" indent="0">
              <a:buSzTx/>
              <a:buNone/>
            </a:pPr>
            <a:endParaRPr/>
          </a:p>
          <a:p>
            <a:r>
              <a:t>In the “A Precise Drunk Driving Detection Using Weighted Kernel Based on Electrocardiogram” paper the authors collected ECGs from 50 volunteers. To identify characteristics of an alcoholic, features such as Pmax, Pd, means and variances of P, R, S waves and R-R intervals are extracted. The paper used SVM as a classifier and 10-fold cross validation.</a:t>
            </a:r>
          </a:p>
        </p:txBody>
      </p:sp>
      <p:sp>
        <p:nvSpPr>
          <p:cNvPr id="854" name="Shape 854"/>
          <p:cNvSpPr>
            <a:spLocks noGrp="1"/>
          </p:cNvSpPr>
          <p:nvPr>
            <p:ph type="sldNum" sz="quarter" idx="2"/>
          </p:nvPr>
        </p:nvSpPr>
        <p:spPr>
          <a:xfrm>
            <a:off x="10621036" y="540180"/>
            <a:ext cx="301210" cy="523237"/>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3</a:t>
            </a:fld>
            <a:endParaRPr/>
          </a:p>
        </p:txBody>
      </p:sp>
    </p:spTree>
  </p:cSld>
  <p:clrMapOvr>
    <a:masterClrMapping/>
  </p:clrMapOvr>
  <p:transition spd="slow"/>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 name="Shape 1024"/>
          <p:cNvSpPr>
            <a:spLocks noGrp="1"/>
          </p:cNvSpPr>
          <p:nvPr>
            <p:ph type="title"/>
          </p:nvPr>
        </p:nvSpPr>
        <p:spPr>
          <a:xfrm>
            <a:off x="646108" y="452718"/>
            <a:ext cx="9404727" cy="1400531"/>
          </a:xfrm>
          <a:prstGeom prst="rect">
            <a:avLst/>
          </a:prstGeom>
        </p:spPr>
        <p:txBody>
          <a:bodyPr/>
          <a:lstStyle/>
          <a:p>
            <a:pPr>
              <a:defRPr b="1"/>
            </a:pPr>
            <a:r>
              <a:t>ELM</a:t>
            </a:r>
            <a:r>
              <a:rPr b="0"/>
              <a:t> (cont.)</a:t>
            </a:r>
          </a:p>
        </p:txBody>
      </p:sp>
      <p:sp>
        <p:nvSpPr>
          <p:cNvPr id="1025" name="Shape 1025"/>
          <p:cNvSpPr>
            <a:spLocks noGrp="1"/>
          </p:cNvSpPr>
          <p:nvPr>
            <p:ph type="body" idx="1"/>
          </p:nvPr>
        </p:nvSpPr>
        <p:spPr>
          <a:xfrm>
            <a:off x="1103311" y="2052916"/>
            <a:ext cx="8946543" cy="4195484"/>
          </a:xfrm>
          <a:prstGeom prst="rect">
            <a:avLst/>
          </a:prstGeom>
        </p:spPr>
        <p:txBody>
          <a:bodyPr/>
          <a:lstStyle/>
          <a:p>
            <a:r>
              <a:rPr dirty="0"/>
              <a:t>7-fold cross-validation (</a:t>
            </a:r>
            <a:r>
              <a:rPr dirty="0" smtClean="0"/>
              <a:t>with </a:t>
            </a:r>
            <a:r>
              <a:rPr dirty="0"/>
              <a:t>ARX order 3)</a:t>
            </a:r>
          </a:p>
          <a:p>
            <a:pPr lvl="1"/>
            <a:r>
              <a:rPr dirty="0"/>
              <a:t>Accuracy for 7-fold cross validation = 92.86%</a:t>
            </a:r>
          </a:p>
          <a:p>
            <a:pPr lvl="1"/>
            <a:r>
              <a:rPr dirty="0"/>
              <a:t>Sigma = 2</a:t>
            </a:r>
          </a:p>
          <a:p>
            <a:pPr lvl="1"/>
            <a:r>
              <a:rPr dirty="0"/>
              <a:t>Number of Hidden Neurons = 7</a:t>
            </a:r>
          </a:p>
          <a:p>
            <a:endParaRPr dirty="0"/>
          </a:p>
          <a:p>
            <a:r>
              <a:rPr dirty="0"/>
              <a:t>7-fold cross-validation (with ARX order 5)</a:t>
            </a:r>
          </a:p>
          <a:p>
            <a:pPr lvl="1"/>
            <a:r>
              <a:rPr dirty="0"/>
              <a:t>Accuracy for 7-fold cross validation = 94.64%</a:t>
            </a:r>
          </a:p>
          <a:p>
            <a:pPr lvl="1"/>
            <a:r>
              <a:rPr dirty="0"/>
              <a:t>Sigma = 1.8</a:t>
            </a:r>
          </a:p>
          <a:p>
            <a:pPr lvl="1"/>
            <a:r>
              <a:rPr dirty="0"/>
              <a:t>Number of Hidden Neurons = 15</a:t>
            </a:r>
          </a:p>
        </p:txBody>
      </p:sp>
      <p:sp>
        <p:nvSpPr>
          <p:cNvPr id="1026" name="Shape 1026"/>
          <p:cNvSpPr>
            <a:spLocks noGrp="1"/>
          </p:cNvSpPr>
          <p:nvPr>
            <p:ph type="sldNum" sz="quarter" idx="2"/>
          </p:nvPr>
        </p:nvSpPr>
        <p:spPr>
          <a:xfrm>
            <a:off x="10522499" y="540180"/>
            <a:ext cx="498283" cy="523237"/>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30</a:t>
            </a:fld>
            <a:endParaRPr/>
          </a:p>
        </p:txBody>
      </p:sp>
    </p:spTree>
  </p:cSld>
  <p:clrMapOvr>
    <a:masterClrMapping/>
  </p:clrMapOvr>
  <p:transition spd="slow"/>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Shape 1028"/>
          <p:cNvSpPr>
            <a:spLocks noGrp="1"/>
          </p:cNvSpPr>
          <p:nvPr>
            <p:ph type="title"/>
          </p:nvPr>
        </p:nvSpPr>
        <p:spPr>
          <a:xfrm>
            <a:off x="646108" y="452718"/>
            <a:ext cx="9404727" cy="1400531"/>
          </a:xfrm>
          <a:prstGeom prst="rect">
            <a:avLst/>
          </a:prstGeom>
        </p:spPr>
        <p:txBody>
          <a:bodyPr/>
          <a:lstStyle/>
          <a:p>
            <a:pPr>
              <a:defRPr b="1"/>
            </a:pPr>
            <a:r>
              <a:t>ELM</a:t>
            </a:r>
            <a:r>
              <a:rPr b="0"/>
              <a:t> (cont.)</a:t>
            </a:r>
          </a:p>
        </p:txBody>
      </p:sp>
      <p:sp>
        <p:nvSpPr>
          <p:cNvPr id="1029" name="Shape 1029"/>
          <p:cNvSpPr>
            <a:spLocks noGrp="1"/>
          </p:cNvSpPr>
          <p:nvPr>
            <p:ph type="body" idx="1"/>
          </p:nvPr>
        </p:nvSpPr>
        <p:spPr>
          <a:xfrm>
            <a:off x="1103311" y="2052916"/>
            <a:ext cx="8946543" cy="4195484"/>
          </a:xfrm>
          <a:prstGeom prst="rect">
            <a:avLst/>
          </a:prstGeom>
        </p:spPr>
        <p:txBody>
          <a:bodyPr/>
          <a:lstStyle/>
          <a:p>
            <a:r>
              <a:t>Confusion matrix (without ARX) was calculated as follows:</a:t>
            </a:r>
          </a:p>
          <a:p>
            <a:endParaRPr/>
          </a:p>
          <a:p>
            <a:endParaRPr/>
          </a:p>
          <a:p>
            <a:endParaRPr/>
          </a:p>
          <a:p>
            <a:r>
              <a:t>Sensitivity was found to be = 92.86%</a:t>
            </a:r>
          </a:p>
          <a:p>
            <a:r>
              <a:t>Specificity was found to be = 85.71%</a:t>
            </a:r>
          </a:p>
        </p:txBody>
      </p:sp>
      <p:sp>
        <p:nvSpPr>
          <p:cNvPr id="1030" name="Shape 1030"/>
          <p:cNvSpPr>
            <a:spLocks noGrp="1"/>
          </p:cNvSpPr>
          <p:nvPr>
            <p:ph type="sldNum" sz="quarter" idx="2"/>
          </p:nvPr>
        </p:nvSpPr>
        <p:spPr>
          <a:xfrm>
            <a:off x="10522499" y="540180"/>
            <a:ext cx="498283" cy="523237"/>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31</a:t>
            </a:fld>
            <a:endParaRPr/>
          </a:p>
        </p:txBody>
      </p:sp>
      <p:graphicFrame>
        <p:nvGraphicFramePr>
          <p:cNvPr id="1031" name="Table 1031"/>
          <p:cNvGraphicFramePr/>
          <p:nvPr/>
        </p:nvGraphicFramePr>
        <p:xfrm>
          <a:off x="1568337" y="2577602"/>
          <a:ext cx="2233508" cy="1036320"/>
        </p:xfrm>
        <a:graphic>
          <a:graphicData uri="http://schemas.openxmlformats.org/drawingml/2006/table">
            <a:tbl>
              <a:tblPr>
                <a:tableStyleId>{4C3C2611-4C71-4FC5-86AE-919BDF0F9419}</a:tableStyleId>
              </a:tblPr>
              <a:tblGrid>
                <a:gridCol w="1116754">
                  <a:extLst>
                    <a:ext uri="{9D8B030D-6E8A-4147-A177-3AD203B41FA5}">
                      <a16:colId xmlns:a16="http://schemas.microsoft.com/office/drawing/2014/main" val="20000"/>
                    </a:ext>
                  </a:extLst>
                </a:gridCol>
                <a:gridCol w="1116754">
                  <a:extLst>
                    <a:ext uri="{9D8B030D-6E8A-4147-A177-3AD203B41FA5}">
                      <a16:colId xmlns:a16="http://schemas.microsoft.com/office/drawing/2014/main" val="20001"/>
                    </a:ext>
                  </a:extLst>
                </a:gridCol>
              </a:tblGrid>
              <a:tr h="370840">
                <a:tc>
                  <a:txBody>
                    <a:bodyPr/>
                    <a:lstStyle/>
                    <a:p>
                      <a:pPr>
                        <a:defRPr sz="1800"/>
                      </a:pPr>
                      <a:r>
                        <a:rPr sz="2800">
                          <a:solidFill>
                            <a:srgbClr val="FFFFFF"/>
                          </a:solidFill>
                          <a:sym typeface="Helvetica"/>
                        </a:rPr>
                        <a:t>26</a:t>
                      </a:r>
                    </a:p>
                  </a:txBody>
                  <a:tcPr marL="45720" marR="45720" horzOverflow="overflow"/>
                </a:tc>
                <a:tc>
                  <a:txBody>
                    <a:bodyPr/>
                    <a:lstStyle/>
                    <a:p>
                      <a:pPr>
                        <a:defRPr sz="1800"/>
                      </a:pPr>
                      <a:r>
                        <a:rPr sz="2800">
                          <a:solidFill>
                            <a:srgbClr val="FFFFFF"/>
                          </a:solidFill>
                          <a:sym typeface="Helvetica"/>
                        </a:rPr>
                        <a:t>2</a:t>
                      </a:r>
                    </a:p>
                  </a:txBody>
                  <a:tcPr marL="45720" marR="45720" horzOverflow="overflow"/>
                </a:tc>
                <a:extLst>
                  <a:ext uri="{0D108BD9-81ED-4DB2-BD59-A6C34878D82A}">
                    <a16:rowId xmlns:a16="http://schemas.microsoft.com/office/drawing/2014/main" val="10000"/>
                  </a:ext>
                </a:extLst>
              </a:tr>
              <a:tr h="370840">
                <a:tc>
                  <a:txBody>
                    <a:bodyPr/>
                    <a:lstStyle/>
                    <a:p>
                      <a:pPr>
                        <a:defRPr sz="1800"/>
                      </a:pPr>
                      <a:r>
                        <a:rPr sz="2800">
                          <a:solidFill>
                            <a:srgbClr val="FFFFFF"/>
                          </a:solidFill>
                          <a:sym typeface="Helvetica"/>
                        </a:rPr>
                        <a:t>4</a:t>
                      </a:r>
                    </a:p>
                  </a:txBody>
                  <a:tcPr marL="45720" marR="45720" horzOverflow="overflow"/>
                </a:tc>
                <a:tc>
                  <a:txBody>
                    <a:bodyPr/>
                    <a:lstStyle/>
                    <a:p>
                      <a:pPr>
                        <a:defRPr sz="1800"/>
                      </a:pPr>
                      <a:r>
                        <a:rPr sz="2800">
                          <a:solidFill>
                            <a:srgbClr val="FFFFFF"/>
                          </a:solidFill>
                          <a:sym typeface="Helvetica"/>
                        </a:rPr>
                        <a:t>24</a:t>
                      </a:r>
                    </a:p>
                  </a:txBody>
                  <a:tcPr marL="45720" marR="45720" horzOverflow="overflow"/>
                </a:tc>
                <a:extLst>
                  <a:ext uri="{0D108BD9-81ED-4DB2-BD59-A6C34878D82A}">
                    <a16:rowId xmlns:a16="http://schemas.microsoft.com/office/drawing/2014/main" val="10001"/>
                  </a:ext>
                </a:extLst>
              </a:tr>
            </a:tbl>
          </a:graphicData>
        </a:graphic>
      </p:graphicFrame>
    </p:spTree>
  </p:cSld>
  <p:clrMapOvr>
    <a:masterClrMapping/>
  </p:clrMapOvr>
  <p:transition spd="slow"/>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3" name="Shape 1033"/>
          <p:cNvSpPr>
            <a:spLocks noGrp="1"/>
          </p:cNvSpPr>
          <p:nvPr>
            <p:ph type="title"/>
          </p:nvPr>
        </p:nvSpPr>
        <p:spPr>
          <a:xfrm>
            <a:off x="646108" y="452718"/>
            <a:ext cx="9404727" cy="1400531"/>
          </a:xfrm>
          <a:prstGeom prst="rect">
            <a:avLst/>
          </a:prstGeom>
        </p:spPr>
        <p:txBody>
          <a:bodyPr/>
          <a:lstStyle>
            <a:lvl1pPr>
              <a:defRPr b="1"/>
            </a:lvl1pPr>
          </a:lstStyle>
          <a:p>
            <a:r>
              <a:t>Classifiers – McELM</a:t>
            </a:r>
          </a:p>
        </p:txBody>
      </p:sp>
      <p:sp>
        <p:nvSpPr>
          <p:cNvPr id="1034" name="Shape 1034"/>
          <p:cNvSpPr>
            <a:spLocks noGrp="1"/>
          </p:cNvSpPr>
          <p:nvPr>
            <p:ph type="body" idx="1"/>
          </p:nvPr>
        </p:nvSpPr>
        <p:spPr>
          <a:xfrm>
            <a:off x="1103311" y="2052916"/>
            <a:ext cx="8946543" cy="4195484"/>
          </a:xfrm>
          <a:prstGeom prst="rect">
            <a:avLst/>
          </a:prstGeom>
        </p:spPr>
        <p:txBody>
          <a:bodyPr/>
          <a:lstStyle/>
          <a:p>
            <a:r>
              <a:t>For ELM, to find number of hidden layer neurons which gives best accuracy without over-fitting, the number of neurons was varied between a certain range.</a:t>
            </a:r>
          </a:p>
          <a:p>
            <a:endParaRPr/>
          </a:p>
          <a:p>
            <a:r>
              <a:t>McELM provides an intelligent way of choosing and adding neurons based on some criteria during the training phase, instead of using the brute force method to obtain an optimal solution.</a:t>
            </a:r>
          </a:p>
          <a:p>
            <a:endParaRPr/>
          </a:p>
          <a:p>
            <a:r>
              <a:t>We have gone through the algorithm and this is part of future work.</a:t>
            </a:r>
          </a:p>
        </p:txBody>
      </p:sp>
      <p:sp>
        <p:nvSpPr>
          <p:cNvPr id="1035" name="Shape 1035"/>
          <p:cNvSpPr>
            <a:spLocks noGrp="1"/>
          </p:cNvSpPr>
          <p:nvPr>
            <p:ph type="sldNum" sz="quarter" idx="2"/>
          </p:nvPr>
        </p:nvSpPr>
        <p:spPr>
          <a:xfrm>
            <a:off x="10522499" y="540180"/>
            <a:ext cx="498283" cy="523237"/>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32</a:t>
            </a:fld>
            <a:endParaRPr/>
          </a:p>
        </p:txBody>
      </p:sp>
    </p:spTree>
  </p:cSld>
  <p:clrMapOvr>
    <a:masterClrMapping/>
  </p:clrMapOvr>
  <p:transition spd="slow"/>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7" name="Shape 1037"/>
          <p:cNvSpPr>
            <a:spLocks noGrp="1"/>
          </p:cNvSpPr>
          <p:nvPr>
            <p:ph type="title"/>
          </p:nvPr>
        </p:nvSpPr>
        <p:spPr>
          <a:xfrm>
            <a:off x="646108" y="452718"/>
            <a:ext cx="9404727" cy="1400531"/>
          </a:xfrm>
          <a:prstGeom prst="rect">
            <a:avLst/>
          </a:prstGeom>
        </p:spPr>
        <p:txBody>
          <a:bodyPr/>
          <a:lstStyle>
            <a:lvl1pPr>
              <a:defRPr b="1">
                <a:solidFill>
                  <a:srgbClr val="FFFFFF"/>
                </a:solidFill>
              </a:defRPr>
            </a:lvl1pPr>
          </a:lstStyle>
          <a:p>
            <a:r>
              <a:t>SVM vs ELM</a:t>
            </a:r>
          </a:p>
        </p:txBody>
      </p:sp>
      <p:sp>
        <p:nvSpPr>
          <p:cNvPr id="1038" name="Shape 1038"/>
          <p:cNvSpPr>
            <a:spLocks noGrp="1"/>
          </p:cNvSpPr>
          <p:nvPr>
            <p:ph type="body" idx="1"/>
          </p:nvPr>
        </p:nvSpPr>
        <p:spPr>
          <a:xfrm>
            <a:off x="1103311" y="2052916"/>
            <a:ext cx="8946543" cy="4195484"/>
          </a:xfrm>
          <a:prstGeom prst="rect">
            <a:avLst/>
          </a:prstGeom>
        </p:spPr>
        <p:txBody>
          <a:bodyPr/>
          <a:lstStyle/>
          <a:p>
            <a:r>
              <a:t>K-fold Cross validation:</a:t>
            </a:r>
          </a:p>
          <a:p>
            <a:pPr lvl="1"/>
            <a:r>
              <a:t>Without ARX:</a:t>
            </a:r>
          </a:p>
          <a:p>
            <a:pPr lvl="3"/>
            <a:r>
              <a:t>80% vs 89%</a:t>
            </a:r>
          </a:p>
          <a:p>
            <a:pPr lvl="1"/>
            <a:r>
              <a:t>With ARX order 5:</a:t>
            </a:r>
          </a:p>
          <a:p>
            <a:pPr lvl="3"/>
            <a:r>
              <a:t>86% vs 94%</a:t>
            </a:r>
          </a:p>
          <a:p>
            <a:pPr lvl="2"/>
            <a:endParaRPr/>
          </a:p>
          <a:p>
            <a:r>
              <a:t>Confusion Matrix:</a:t>
            </a:r>
          </a:p>
          <a:p>
            <a:endParaRPr/>
          </a:p>
          <a:p>
            <a:r>
              <a:t>                                                  vs</a:t>
            </a:r>
          </a:p>
        </p:txBody>
      </p:sp>
      <p:sp>
        <p:nvSpPr>
          <p:cNvPr id="1039" name="Shape 1039"/>
          <p:cNvSpPr>
            <a:spLocks noGrp="1"/>
          </p:cNvSpPr>
          <p:nvPr>
            <p:ph type="sldNum" sz="quarter" idx="2"/>
          </p:nvPr>
        </p:nvSpPr>
        <p:spPr>
          <a:xfrm>
            <a:off x="10522499" y="540180"/>
            <a:ext cx="498283" cy="523237"/>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33</a:t>
            </a:fld>
            <a:endParaRPr/>
          </a:p>
        </p:txBody>
      </p:sp>
      <p:graphicFrame>
        <p:nvGraphicFramePr>
          <p:cNvPr id="1040" name="Table 1040"/>
          <p:cNvGraphicFramePr/>
          <p:nvPr/>
        </p:nvGraphicFramePr>
        <p:xfrm>
          <a:off x="5675305" y="5163828"/>
          <a:ext cx="2821922" cy="1036320"/>
        </p:xfrm>
        <a:graphic>
          <a:graphicData uri="http://schemas.openxmlformats.org/drawingml/2006/table">
            <a:tbl>
              <a:tblPr>
                <a:tableStyleId>{4C3C2611-4C71-4FC5-86AE-919BDF0F9419}</a:tableStyleId>
              </a:tblPr>
              <a:tblGrid>
                <a:gridCol w="1410961">
                  <a:extLst>
                    <a:ext uri="{9D8B030D-6E8A-4147-A177-3AD203B41FA5}">
                      <a16:colId xmlns:a16="http://schemas.microsoft.com/office/drawing/2014/main" val="20000"/>
                    </a:ext>
                  </a:extLst>
                </a:gridCol>
                <a:gridCol w="1410961">
                  <a:extLst>
                    <a:ext uri="{9D8B030D-6E8A-4147-A177-3AD203B41FA5}">
                      <a16:colId xmlns:a16="http://schemas.microsoft.com/office/drawing/2014/main" val="20001"/>
                    </a:ext>
                  </a:extLst>
                </a:gridCol>
              </a:tblGrid>
              <a:tr h="370840">
                <a:tc>
                  <a:txBody>
                    <a:bodyPr/>
                    <a:lstStyle/>
                    <a:p>
                      <a:pPr>
                        <a:defRPr sz="1800"/>
                      </a:pPr>
                      <a:r>
                        <a:rPr sz="2800">
                          <a:solidFill>
                            <a:srgbClr val="FFFFFF"/>
                          </a:solidFill>
                          <a:sym typeface="Helvetica"/>
                        </a:rPr>
                        <a:t>26</a:t>
                      </a:r>
                    </a:p>
                  </a:txBody>
                  <a:tcPr marL="45720" marR="45720" horzOverflow="overflow"/>
                </a:tc>
                <a:tc>
                  <a:txBody>
                    <a:bodyPr/>
                    <a:lstStyle/>
                    <a:p>
                      <a:pPr>
                        <a:defRPr sz="1800"/>
                      </a:pPr>
                      <a:r>
                        <a:rPr sz="2800">
                          <a:solidFill>
                            <a:srgbClr val="FFFFFF"/>
                          </a:solidFill>
                          <a:sym typeface="Helvetica"/>
                        </a:rPr>
                        <a:t>2</a:t>
                      </a:r>
                    </a:p>
                  </a:txBody>
                  <a:tcPr marL="45720" marR="45720" horzOverflow="overflow"/>
                </a:tc>
                <a:extLst>
                  <a:ext uri="{0D108BD9-81ED-4DB2-BD59-A6C34878D82A}">
                    <a16:rowId xmlns:a16="http://schemas.microsoft.com/office/drawing/2014/main" val="10000"/>
                  </a:ext>
                </a:extLst>
              </a:tr>
              <a:tr h="370840">
                <a:tc>
                  <a:txBody>
                    <a:bodyPr/>
                    <a:lstStyle/>
                    <a:p>
                      <a:pPr>
                        <a:defRPr sz="1800"/>
                      </a:pPr>
                      <a:r>
                        <a:rPr sz="2800">
                          <a:solidFill>
                            <a:srgbClr val="FFFFFF"/>
                          </a:solidFill>
                          <a:sym typeface="Helvetica"/>
                        </a:rPr>
                        <a:t>4</a:t>
                      </a:r>
                    </a:p>
                  </a:txBody>
                  <a:tcPr marL="45720" marR="45720" horzOverflow="overflow"/>
                </a:tc>
                <a:tc>
                  <a:txBody>
                    <a:bodyPr/>
                    <a:lstStyle/>
                    <a:p>
                      <a:pPr>
                        <a:defRPr sz="1800"/>
                      </a:pPr>
                      <a:r>
                        <a:rPr sz="2800">
                          <a:solidFill>
                            <a:srgbClr val="FFFFFF"/>
                          </a:solidFill>
                          <a:sym typeface="Helvetica"/>
                        </a:rPr>
                        <a:t>24</a:t>
                      </a:r>
                    </a:p>
                  </a:txBody>
                  <a:tcPr marL="45720" marR="45720" horzOverflow="overflow"/>
                </a:tc>
                <a:extLst>
                  <a:ext uri="{0D108BD9-81ED-4DB2-BD59-A6C34878D82A}">
                    <a16:rowId xmlns:a16="http://schemas.microsoft.com/office/drawing/2014/main" val="10001"/>
                  </a:ext>
                </a:extLst>
              </a:tr>
            </a:tbl>
          </a:graphicData>
        </a:graphic>
      </p:graphicFrame>
      <p:graphicFrame>
        <p:nvGraphicFramePr>
          <p:cNvPr id="1041" name="Table 1041"/>
          <p:cNvGraphicFramePr/>
          <p:nvPr/>
        </p:nvGraphicFramePr>
        <p:xfrm>
          <a:off x="1816987" y="5219581"/>
          <a:ext cx="2874224" cy="1039684"/>
        </p:xfrm>
        <a:graphic>
          <a:graphicData uri="http://schemas.openxmlformats.org/drawingml/2006/table">
            <a:tbl>
              <a:tblPr>
                <a:tableStyleId>{4C3C2611-4C71-4FC5-86AE-919BDF0F9419}</a:tableStyleId>
              </a:tblPr>
              <a:tblGrid>
                <a:gridCol w="1437112">
                  <a:extLst>
                    <a:ext uri="{9D8B030D-6E8A-4147-A177-3AD203B41FA5}">
                      <a16:colId xmlns:a16="http://schemas.microsoft.com/office/drawing/2014/main" val="20000"/>
                    </a:ext>
                  </a:extLst>
                </a:gridCol>
                <a:gridCol w="1437112">
                  <a:extLst>
                    <a:ext uri="{9D8B030D-6E8A-4147-A177-3AD203B41FA5}">
                      <a16:colId xmlns:a16="http://schemas.microsoft.com/office/drawing/2014/main" val="20001"/>
                    </a:ext>
                  </a:extLst>
                </a:gridCol>
              </a:tblGrid>
              <a:tr h="519842">
                <a:tc>
                  <a:txBody>
                    <a:bodyPr/>
                    <a:lstStyle/>
                    <a:p>
                      <a:pPr>
                        <a:defRPr sz="1800"/>
                      </a:pPr>
                      <a:r>
                        <a:rPr sz="2800">
                          <a:solidFill>
                            <a:srgbClr val="FFFFFF"/>
                          </a:solidFill>
                          <a:sym typeface="Helvetica"/>
                        </a:rPr>
                        <a:t>25</a:t>
                      </a:r>
                    </a:p>
                  </a:txBody>
                  <a:tcPr marL="45720" marR="45720" horzOverflow="overflow"/>
                </a:tc>
                <a:tc>
                  <a:txBody>
                    <a:bodyPr/>
                    <a:lstStyle/>
                    <a:p>
                      <a:pPr>
                        <a:defRPr sz="1800"/>
                      </a:pPr>
                      <a:r>
                        <a:rPr sz="2800">
                          <a:solidFill>
                            <a:srgbClr val="FFFFFF"/>
                          </a:solidFill>
                          <a:sym typeface="Helvetica"/>
                        </a:rPr>
                        <a:t>3</a:t>
                      </a:r>
                    </a:p>
                  </a:txBody>
                  <a:tcPr marL="45720" marR="45720" horzOverflow="overflow"/>
                </a:tc>
                <a:extLst>
                  <a:ext uri="{0D108BD9-81ED-4DB2-BD59-A6C34878D82A}">
                    <a16:rowId xmlns:a16="http://schemas.microsoft.com/office/drawing/2014/main" val="10000"/>
                  </a:ext>
                </a:extLst>
              </a:tr>
              <a:tr h="519842">
                <a:tc>
                  <a:txBody>
                    <a:bodyPr/>
                    <a:lstStyle/>
                    <a:p>
                      <a:pPr>
                        <a:defRPr sz="1800"/>
                      </a:pPr>
                      <a:r>
                        <a:rPr sz="2800">
                          <a:solidFill>
                            <a:srgbClr val="FFFFFF"/>
                          </a:solidFill>
                          <a:sym typeface="Helvetica"/>
                        </a:rPr>
                        <a:t>5</a:t>
                      </a:r>
                    </a:p>
                  </a:txBody>
                  <a:tcPr marL="45720" marR="45720" horzOverflow="overflow"/>
                </a:tc>
                <a:tc>
                  <a:txBody>
                    <a:bodyPr/>
                    <a:lstStyle/>
                    <a:p>
                      <a:pPr>
                        <a:defRPr sz="1800"/>
                      </a:pPr>
                      <a:r>
                        <a:rPr sz="2800">
                          <a:solidFill>
                            <a:srgbClr val="FFFFFF"/>
                          </a:solidFill>
                          <a:sym typeface="Helvetica"/>
                        </a:rPr>
                        <a:t>23</a:t>
                      </a:r>
                    </a:p>
                  </a:txBody>
                  <a:tcPr marL="45720" marR="45720" horzOverflow="overflow"/>
                </a:tc>
                <a:extLst>
                  <a:ext uri="{0D108BD9-81ED-4DB2-BD59-A6C34878D82A}">
                    <a16:rowId xmlns:a16="http://schemas.microsoft.com/office/drawing/2014/main" val="10001"/>
                  </a:ext>
                </a:extLst>
              </a:tr>
            </a:tbl>
          </a:graphicData>
        </a:graphic>
      </p:graphicFrame>
    </p:spTree>
  </p:cSld>
  <p:clrMapOvr>
    <a:masterClrMapping/>
  </p:clrMapOvr>
  <p:transition spd="slow"/>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0" name="Shape 1050"/>
          <p:cNvSpPr>
            <a:spLocks noGrp="1"/>
          </p:cNvSpPr>
          <p:nvPr>
            <p:ph type="title"/>
          </p:nvPr>
        </p:nvSpPr>
        <p:spPr>
          <a:xfrm>
            <a:off x="356176" y="263147"/>
            <a:ext cx="9404727" cy="1400532"/>
          </a:xfrm>
          <a:prstGeom prst="rect">
            <a:avLst/>
          </a:prstGeom>
        </p:spPr>
        <p:txBody>
          <a:bodyPr/>
          <a:lstStyle>
            <a:lvl1pPr>
              <a:defRPr sz="4000" b="1"/>
            </a:lvl1pPr>
          </a:lstStyle>
          <a:p>
            <a:r>
              <a:t>Raspberry Pi - Python Implementation</a:t>
            </a:r>
          </a:p>
        </p:txBody>
      </p:sp>
      <p:sp>
        <p:nvSpPr>
          <p:cNvPr id="1051" name="Shape 1051"/>
          <p:cNvSpPr>
            <a:spLocks noGrp="1"/>
          </p:cNvSpPr>
          <p:nvPr>
            <p:ph type="body" idx="1"/>
          </p:nvPr>
        </p:nvSpPr>
        <p:spPr>
          <a:xfrm>
            <a:off x="1104292" y="1293540"/>
            <a:ext cx="8946543" cy="5285679"/>
          </a:xfrm>
          <a:prstGeom prst="rect">
            <a:avLst/>
          </a:prstGeom>
        </p:spPr>
        <p:txBody>
          <a:bodyPr/>
          <a:lstStyle/>
          <a:p>
            <a:pPr marL="332613" indent="-332613" defTabSz="443484">
              <a:spcBef>
                <a:spcPts val="900"/>
              </a:spcBef>
              <a:defRPr sz="2134"/>
            </a:pPr>
            <a:r>
              <a:t>Interfacing of sensor to R-Pi via ADC </a:t>
            </a:r>
            <a:endParaRPr sz="1746"/>
          </a:p>
          <a:p>
            <a:pPr marL="332613" indent="-332613" defTabSz="443484">
              <a:spcBef>
                <a:spcPts val="900"/>
              </a:spcBef>
              <a:defRPr sz="2328"/>
            </a:pPr>
            <a:endParaRPr sz="1746"/>
          </a:p>
          <a:p>
            <a:pPr marL="332613" indent="-332613" defTabSz="443484">
              <a:spcBef>
                <a:spcPts val="900"/>
              </a:spcBef>
              <a:defRPr sz="2134"/>
            </a:pPr>
            <a:r>
              <a:t>1kHz sampling of signal implemented with timer() class to match training dataset</a:t>
            </a:r>
            <a:endParaRPr sz="1746"/>
          </a:p>
          <a:p>
            <a:pPr marL="332613" indent="-332613" defTabSz="443484">
              <a:spcBef>
                <a:spcPts val="900"/>
              </a:spcBef>
              <a:defRPr sz="2328"/>
            </a:pPr>
            <a:endParaRPr sz="1746"/>
          </a:p>
          <a:p>
            <a:pPr marL="332613" indent="-332613" defTabSz="443484">
              <a:spcBef>
                <a:spcPts val="900"/>
              </a:spcBef>
              <a:defRPr sz="2134"/>
            </a:pPr>
            <a:r>
              <a:t>Code to obtain and save sampled values from sensor was written in Python.</a:t>
            </a:r>
            <a:endParaRPr sz="1746"/>
          </a:p>
          <a:p>
            <a:pPr marL="332613" indent="-332613" defTabSz="443484">
              <a:spcBef>
                <a:spcPts val="900"/>
              </a:spcBef>
              <a:defRPr sz="2328"/>
            </a:pPr>
            <a:endParaRPr sz="1746"/>
          </a:p>
          <a:p>
            <a:pPr marL="332613" indent="-332613" defTabSz="443484">
              <a:spcBef>
                <a:spcPts val="900"/>
              </a:spcBef>
              <a:defRPr sz="2134"/>
            </a:pPr>
            <a:r>
              <a:t>Feature extraction codes except for the frequency domain features have been implemented in Python. </a:t>
            </a:r>
            <a:endParaRPr sz="1746"/>
          </a:p>
          <a:p>
            <a:pPr marL="332613" indent="-332613" defTabSz="443484">
              <a:spcBef>
                <a:spcPts val="900"/>
              </a:spcBef>
              <a:defRPr sz="2328"/>
            </a:pPr>
            <a:endParaRPr sz="1746"/>
          </a:p>
          <a:p>
            <a:pPr marL="332613" indent="-332613" defTabSz="443484">
              <a:spcBef>
                <a:spcPts val="900"/>
              </a:spcBef>
              <a:defRPr sz="2134"/>
            </a:pPr>
            <a:r>
              <a:t>ELM and SVM Classifiers have been implemented in Python.</a:t>
            </a:r>
          </a:p>
        </p:txBody>
      </p:sp>
      <p:sp>
        <p:nvSpPr>
          <p:cNvPr id="1052" name="Shape 1052"/>
          <p:cNvSpPr>
            <a:spLocks noGrp="1"/>
          </p:cNvSpPr>
          <p:nvPr>
            <p:ph type="sldNum" sz="quarter" idx="2"/>
          </p:nvPr>
        </p:nvSpPr>
        <p:spPr>
          <a:xfrm>
            <a:off x="10522499" y="540180"/>
            <a:ext cx="498283" cy="523237"/>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34</a:t>
            </a:fld>
            <a:endParaRPr/>
          </a:p>
        </p:txBody>
      </p:sp>
    </p:spTree>
  </p:cSld>
  <p:clrMapOvr>
    <a:masterClrMapping/>
  </p:clrMapOvr>
  <p:transition spd="slow"/>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 name="Shape 1054"/>
          <p:cNvSpPr>
            <a:spLocks noGrp="1"/>
          </p:cNvSpPr>
          <p:nvPr>
            <p:ph type="title"/>
          </p:nvPr>
        </p:nvSpPr>
        <p:spPr>
          <a:xfrm>
            <a:off x="646109" y="452718"/>
            <a:ext cx="5665481" cy="1777527"/>
          </a:xfrm>
          <a:prstGeom prst="rect">
            <a:avLst/>
          </a:prstGeom>
        </p:spPr>
        <p:txBody>
          <a:bodyPr/>
          <a:lstStyle>
            <a:lvl1pPr>
              <a:defRPr b="1">
                <a:solidFill>
                  <a:srgbClr val="FFFFFF"/>
                </a:solidFill>
              </a:defRPr>
            </a:lvl1pPr>
          </a:lstStyle>
          <a:p>
            <a:r>
              <a:t>Analog Sensor Interface to R-Pi</a:t>
            </a:r>
          </a:p>
        </p:txBody>
      </p:sp>
      <p:sp>
        <p:nvSpPr>
          <p:cNvPr id="1055" name="Shape 1055"/>
          <p:cNvSpPr>
            <a:spLocks noGrp="1"/>
          </p:cNvSpPr>
          <p:nvPr>
            <p:ph type="sldNum" sz="quarter" idx="2"/>
          </p:nvPr>
        </p:nvSpPr>
        <p:spPr>
          <a:xfrm>
            <a:off x="10522499" y="540180"/>
            <a:ext cx="498283" cy="523237"/>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35</a:t>
            </a:fld>
            <a:endParaRPr/>
          </a:p>
        </p:txBody>
      </p:sp>
      <p:pic>
        <p:nvPicPr>
          <p:cNvPr id="1056" name="image39.png" descr="https://mikaelleven.files.wordpress.com/2015/12/raspberrypi_b_gpio_spi_mcp3008_breadboard_mikael-leven1.png"/>
          <p:cNvPicPr>
            <a:picLocks noChangeAspect="1"/>
          </p:cNvPicPr>
          <p:nvPr/>
        </p:nvPicPr>
        <p:blipFill>
          <a:blip r:embed="rId2">
            <a:extLst/>
          </a:blip>
          <a:stretch>
            <a:fillRect/>
          </a:stretch>
        </p:blipFill>
        <p:spPr>
          <a:xfrm rot="5400000">
            <a:off x="7028601" y="2140648"/>
            <a:ext cx="3738414" cy="5696292"/>
          </a:xfrm>
          <a:prstGeom prst="rect">
            <a:avLst/>
          </a:prstGeom>
          <a:ln w="12700">
            <a:miter lim="400000"/>
          </a:ln>
        </p:spPr>
      </p:pic>
      <p:pic>
        <p:nvPicPr>
          <p:cNvPr id="1057" name="image40.png"/>
          <p:cNvPicPr>
            <a:picLocks noChangeAspect="1"/>
          </p:cNvPicPr>
          <p:nvPr/>
        </p:nvPicPr>
        <p:blipFill>
          <a:blip r:embed="rId3">
            <a:extLst/>
          </a:blip>
          <a:stretch>
            <a:fillRect/>
          </a:stretch>
        </p:blipFill>
        <p:spPr>
          <a:xfrm>
            <a:off x="646109" y="2682961"/>
            <a:ext cx="4988689" cy="3811033"/>
          </a:xfrm>
          <a:prstGeom prst="rect">
            <a:avLst/>
          </a:prstGeom>
          <a:ln w="12700">
            <a:miter lim="400000"/>
          </a:ln>
        </p:spPr>
      </p:pic>
      <p:pic>
        <p:nvPicPr>
          <p:cNvPr id="1058" name="image41.png"/>
          <p:cNvPicPr>
            <a:picLocks noChangeAspect="1"/>
          </p:cNvPicPr>
          <p:nvPr/>
        </p:nvPicPr>
        <p:blipFill>
          <a:blip r:embed="rId4">
            <a:extLst/>
          </a:blip>
          <a:stretch>
            <a:fillRect/>
          </a:stretch>
        </p:blipFill>
        <p:spPr>
          <a:xfrm>
            <a:off x="6049664" y="1"/>
            <a:ext cx="5696292" cy="4175172"/>
          </a:xfrm>
          <a:prstGeom prst="rect">
            <a:avLst/>
          </a:prstGeom>
          <a:ln w="12700">
            <a:miter lim="400000"/>
          </a:ln>
        </p:spPr>
      </p:pic>
    </p:spTree>
  </p:cSld>
  <p:clrMapOvr>
    <a:masterClrMapping/>
  </p:clrMapOvr>
  <p:transition spd="slow"/>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0" name="Shape 1060"/>
          <p:cNvSpPr>
            <a:spLocks noGrp="1"/>
          </p:cNvSpPr>
          <p:nvPr>
            <p:ph type="title"/>
          </p:nvPr>
        </p:nvSpPr>
        <p:spPr>
          <a:xfrm>
            <a:off x="553509" y="363150"/>
            <a:ext cx="9404727" cy="1400531"/>
          </a:xfrm>
          <a:prstGeom prst="rect">
            <a:avLst/>
          </a:prstGeom>
        </p:spPr>
        <p:txBody>
          <a:bodyPr/>
          <a:lstStyle>
            <a:lvl1pPr>
              <a:defRPr b="1"/>
            </a:lvl1pPr>
          </a:lstStyle>
          <a:p>
            <a:r>
              <a:t>ECG Signal Capture</a:t>
            </a:r>
          </a:p>
        </p:txBody>
      </p:sp>
      <p:sp>
        <p:nvSpPr>
          <p:cNvPr id="1061" name="Shape 1061"/>
          <p:cNvSpPr>
            <a:spLocks noGrp="1"/>
          </p:cNvSpPr>
          <p:nvPr>
            <p:ph type="sldNum" sz="quarter" idx="2"/>
          </p:nvPr>
        </p:nvSpPr>
        <p:spPr>
          <a:xfrm>
            <a:off x="10522499" y="540180"/>
            <a:ext cx="498283" cy="523237"/>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36</a:t>
            </a:fld>
            <a:endParaRPr/>
          </a:p>
        </p:txBody>
      </p:sp>
      <p:pic>
        <p:nvPicPr>
          <p:cNvPr id="1062" name="media1.mp4"/>
          <p:cNvPicPr>
            <a:picLocks/>
          </p:cNvPicPr>
          <p:nvPr>
            <a:videoFile r:link="rId2"/>
            <p:extLst>
              <p:ext uri="{DAA4B4D4-6D71-4841-9C94-3DE7FCFB9230}">
                <p14:media xmlns:p14="http://schemas.microsoft.com/office/powerpoint/2010/main" r:embed="rId1"/>
              </p:ext>
            </p:extLst>
          </p:nvPr>
        </p:nvPicPr>
        <p:blipFill>
          <a:blip r:embed="rId4">
            <a:extLst/>
          </a:blip>
          <a:stretch>
            <a:fillRect/>
          </a:stretch>
        </p:blipFill>
        <p:spPr>
          <a:xfrm>
            <a:off x="1610813" y="1523366"/>
            <a:ext cx="8347423" cy="4591083"/>
          </a:xfrm>
          <a:prstGeom prst="rect">
            <a:avLst/>
          </a:prstGeom>
          <a:ln w="12700">
            <a:miter lim="400000"/>
          </a:ln>
        </p:spPr>
      </p:pic>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7500" fill="hold"/>
                                        <p:tgtEl>
                                          <p:spTgt spid="1062"/>
                                        </p:tgtEl>
                                      </p:cBhvr>
                                    </p:cmd>
                                  </p:childTnLst>
                                </p:cTn>
                              </p:par>
                            </p:childTnLst>
                          </p:cTn>
                        </p:par>
                      </p:childTnLst>
                    </p:cTn>
                  </p:par>
                  <p:par>
                    <p:cTn id="7" fill="hold">
                      <p:stCondLst>
                        <p:cond delay="indefinite"/>
                      </p:stCondLst>
                      <p:childTnLst>
                        <p:par>
                          <p:cTn id="8" fill="hold">
                            <p:stCondLst>
                              <p:cond delay="0"/>
                            </p:stCondLst>
                            <p:childTnLst>
                              <p:par>
                                <p:cTn id="9" presetID="3" presetClass="mediacall" presetSubtype="0" fill="hold" nodeType="clickEffect">
                                  <p:stCondLst>
                                    <p:cond delay="0"/>
                                  </p:stCondLst>
                                  <p:childTnLst>
                                    <p:cmd type="call" cmd="stop">
                                      <p:cBhvr>
                                        <p:cTn id="10" dur="1000" fill="hold"/>
                                        <p:tgtEl>
                                          <p:spTgt spid="106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1062"/>
                </p:tgtEl>
              </p:cMediaNode>
            </p:video>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8" name="Shape 1068"/>
          <p:cNvSpPr>
            <a:spLocks noGrp="1"/>
          </p:cNvSpPr>
          <p:nvPr>
            <p:ph type="title"/>
          </p:nvPr>
        </p:nvSpPr>
        <p:spPr>
          <a:xfrm>
            <a:off x="423083" y="363149"/>
            <a:ext cx="9404727" cy="1400531"/>
          </a:xfrm>
          <a:prstGeom prst="rect">
            <a:avLst/>
          </a:prstGeom>
        </p:spPr>
        <p:txBody>
          <a:bodyPr/>
          <a:lstStyle>
            <a:lvl1pPr>
              <a:defRPr b="1"/>
            </a:lvl1pPr>
          </a:lstStyle>
          <a:p>
            <a:r>
              <a:t>Summary and Future Work</a:t>
            </a:r>
          </a:p>
        </p:txBody>
      </p:sp>
      <p:sp>
        <p:nvSpPr>
          <p:cNvPr id="1069" name="Shape 1069"/>
          <p:cNvSpPr>
            <a:spLocks noGrp="1"/>
          </p:cNvSpPr>
          <p:nvPr>
            <p:ph type="body" idx="1"/>
          </p:nvPr>
        </p:nvSpPr>
        <p:spPr>
          <a:xfrm>
            <a:off x="1014102" y="1509465"/>
            <a:ext cx="9836036" cy="5069757"/>
          </a:xfrm>
          <a:prstGeom prst="rect">
            <a:avLst/>
          </a:prstGeom>
        </p:spPr>
        <p:txBody>
          <a:bodyPr/>
          <a:lstStyle/>
          <a:p>
            <a:pPr lvl="1">
              <a:defRPr b="1"/>
            </a:pPr>
            <a:r>
              <a:rPr dirty="0"/>
              <a:t>Summary:</a:t>
            </a:r>
          </a:p>
          <a:p>
            <a:pPr lvl="2"/>
            <a:r>
              <a:rPr dirty="0"/>
              <a:t>Classifiers can be applied to features extracted via HRV analysis</a:t>
            </a:r>
          </a:p>
          <a:p>
            <a:pPr lvl="2"/>
            <a:r>
              <a:rPr dirty="0"/>
              <a:t>ELM classifier has a better accuracy than SVM </a:t>
            </a:r>
          </a:p>
          <a:p>
            <a:pPr lvl="2"/>
            <a:r>
              <a:rPr dirty="0"/>
              <a:t>ARX features improve the accuracy of both ELM and SVM </a:t>
            </a:r>
          </a:p>
          <a:p>
            <a:pPr lvl="1"/>
            <a:endParaRPr dirty="0"/>
          </a:p>
          <a:p>
            <a:pPr lvl="1">
              <a:defRPr b="1"/>
            </a:pPr>
            <a:r>
              <a:rPr dirty="0"/>
              <a:t>Future Work:</a:t>
            </a:r>
          </a:p>
          <a:p>
            <a:pPr lvl="2"/>
            <a:r>
              <a:rPr dirty="0"/>
              <a:t>Test the system on an alcoholic test subject</a:t>
            </a:r>
          </a:p>
          <a:p>
            <a:pPr lvl="2"/>
            <a:r>
              <a:rPr dirty="0"/>
              <a:t>Implement Non-Linear ARX features to see if further improvements can be made on the accuracy of the system</a:t>
            </a:r>
          </a:p>
          <a:p>
            <a:pPr lvl="2"/>
            <a:r>
              <a:rPr dirty="0"/>
              <a:t>Implement </a:t>
            </a:r>
            <a:r>
              <a:rPr dirty="0" err="1"/>
              <a:t>McELM</a:t>
            </a:r>
            <a:r>
              <a:rPr dirty="0"/>
              <a:t> and compare with performance of ELM</a:t>
            </a:r>
          </a:p>
          <a:p>
            <a:pPr lvl="2"/>
            <a:r>
              <a:rPr dirty="0"/>
              <a:t>Multi-class classifier to detect different levels of alcoholic consumption</a:t>
            </a:r>
          </a:p>
        </p:txBody>
      </p:sp>
      <p:sp>
        <p:nvSpPr>
          <p:cNvPr id="1070" name="Shape 1070"/>
          <p:cNvSpPr>
            <a:spLocks noGrp="1"/>
          </p:cNvSpPr>
          <p:nvPr>
            <p:ph type="sldNum" sz="quarter" idx="2"/>
          </p:nvPr>
        </p:nvSpPr>
        <p:spPr>
          <a:xfrm>
            <a:off x="10522499" y="540180"/>
            <a:ext cx="498283" cy="523237"/>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37</a:t>
            </a:fld>
            <a:endParaRPr/>
          </a:p>
        </p:txBody>
      </p:sp>
    </p:spTree>
  </p:cSld>
  <p:clrMapOvr>
    <a:masterClrMapping/>
  </p:clrMapOvr>
  <p:transition spd="slow"/>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2" name="Shape 1072"/>
          <p:cNvSpPr>
            <a:spLocks noGrp="1"/>
          </p:cNvSpPr>
          <p:nvPr>
            <p:ph type="title"/>
          </p:nvPr>
        </p:nvSpPr>
        <p:spPr>
          <a:xfrm>
            <a:off x="646110" y="452718"/>
            <a:ext cx="9404724" cy="1400531"/>
          </a:xfrm>
          <a:prstGeom prst="rect">
            <a:avLst/>
          </a:prstGeom>
        </p:spPr>
        <p:txBody>
          <a:bodyPr/>
          <a:lstStyle>
            <a:lvl1pPr>
              <a:defRPr b="1"/>
            </a:lvl1pPr>
          </a:lstStyle>
          <a:p>
            <a:r>
              <a:t>References</a:t>
            </a:r>
          </a:p>
        </p:txBody>
      </p:sp>
      <p:sp>
        <p:nvSpPr>
          <p:cNvPr id="1073" name="Shape 1073"/>
          <p:cNvSpPr>
            <a:spLocks noGrp="1"/>
          </p:cNvSpPr>
          <p:nvPr>
            <p:ph type="body" idx="1"/>
          </p:nvPr>
        </p:nvSpPr>
        <p:spPr>
          <a:xfrm>
            <a:off x="1103311" y="1416204"/>
            <a:ext cx="10627774" cy="5274527"/>
          </a:xfrm>
          <a:prstGeom prst="rect">
            <a:avLst/>
          </a:prstGeom>
        </p:spPr>
        <p:txBody>
          <a:bodyPr/>
          <a:lstStyle/>
          <a:p>
            <a:pPr>
              <a:lnSpc>
                <a:spcPct val="81000"/>
              </a:lnSpc>
              <a:defRPr sz="1800"/>
            </a:pPr>
            <a:r>
              <a:t>G.-B. Huang, “What are Extreme Learning Machines? Filling the Gap between Frank Rosenblatt's Dream and John von Neumann's Puzzle,” Cognitive Computation, vol. 7, pp. 263-278, 2015.</a:t>
            </a:r>
          </a:p>
          <a:p>
            <a:pPr>
              <a:lnSpc>
                <a:spcPct val="81000"/>
              </a:lnSpc>
              <a:defRPr sz="1800"/>
            </a:pPr>
            <a:endParaRPr/>
          </a:p>
          <a:p>
            <a:pPr>
              <a:lnSpc>
                <a:spcPct val="81000"/>
              </a:lnSpc>
              <a:defRPr sz="1800"/>
            </a:pPr>
            <a:r>
              <a:t>Andrew Ng, “Support Vector Machines”, 2011. [Online] Available: http://cs229.stanford.edu/notes/cs229-notes3.pdf Accessed: 10-Feb-2016</a:t>
            </a:r>
          </a:p>
          <a:p>
            <a:pPr>
              <a:lnSpc>
                <a:spcPct val="81000"/>
              </a:lnSpc>
              <a:defRPr sz="1800"/>
            </a:pPr>
            <a:endParaRPr/>
          </a:p>
          <a:p>
            <a:pPr>
              <a:lnSpc>
                <a:spcPct val="81000"/>
              </a:lnSpc>
              <a:defRPr sz="1800"/>
            </a:pPr>
            <a:r>
              <a:t>Andrew Ng, “The Simplified SMO Algorithm”, 2012. [Online] Available: http://cs229.stanford.edu/materials/smo.pdf Accessed: 10-Feb-2016</a:t>
            </a:r>
          </a:p>
          <a:p>
            <a:pPr>
              <a:lnSpc>
                <a:spcPct val="81000"/>
              </a:lnSpc>
              <a:defRPr sz="1800"/>
            </a:pPr>
            <a:endParaRPr/>
          </a:p>
          <a:p>
            <a:pPr>
              <a:lnSpc>
                <a:spcPct val="81000"/>
              </a:lnSpc>
              <a:defRPr sz="1800"/>
            </a:pPr>
            <a:r>
              <a:t>Branislav Vuksanovic &amp; Mustafa Alhamdi, “AR-based Method for ECG Classification and Patient Recognition,” International Journal of Biometrics and Bioinformatics (IJBB), vol. 7 ,Issue 2, 2013</a:t>
            </a:r>
          </a:p>
          <a:p>
            <a:pPr>
              <a:lnSpc>
                <a:spcPct val="81000"/>
              </a:lnSpc>
              <a:defRPr sz="1800"/>
            </a:pPr>
            <a:endParaRPr/>
          </a:p>
          <a:p>
            <a:pPr>
              <a:lnSpc>
                <a:spcPct val="81000"/>
              </a:lnSpc>
              <a:defRPr sz="1800"/>
            </a:pPr>
            <a:r>
              <a:t>Dingfei Ge,</a:t>
            </a:r>
            <a:r>
              <a:rPr b="1"/>
              <a:t> “</a:t>
            </a:r>
            <a:r>
              <a:t>Cardiac arrhythmia classification using autoregressive modelling”.</a:t>
            </a:r>
            <a:br/>
            <a:r>
              <a:t>[Online] Available: http://biomedical-engineering-online.biomedcentral.com/articles/10.1186/1475-925X-1-5</a:t>
            </a:r>
          </a:p>
        </p:txBody>
      </p:sp>
      <p:sp>
        <p:nvSpPr>
          <p:cNvPr id="1074" name="Shape 1074"/>
          <p:cNvSpPr>
            <a:spLocks noGrp="1"/>
          </p:cNvSpPr>
          <p:nvPr>
            <p:ph type="sldNum" sz="quarter" idx="4294967295"/>
          </p:nvPr>
        </p:nvSpPr>
        <p:spPr>
          <a:xfrm>
            <a:off x="10522497" y="540177"/>
            <a:ext cx="498283" cy="523237"/>
          </a:xfrm>
          <a:prstGeom prst="rect">
            <a:avLst/>
          </a:prstGeom>
          <a:extLst>
            <a:ext uri="{C572A759-6A51-4108-AA02-DFA0A04FC94B}">
              <ma14:wrappingTextBoxFlag xmlns:ma14="http://schemas.microsoft.com/office/mac/drawingml/2011/main" xmlns="" val="1"/>
            </a:ext>
          </a:extLst>
        </p:spPr>
        <p:txBody>
          <a:bodyPr lIns="45718" tIns="45718" rIns="45718" bIns="45718"/>
          <a:lstStyle/>
          <a:p>
            <a:fld id="{86CB4B4D-7CA3-9044-876B-883B54F8677D}" type="slidenum">
              <a:t>38</a:t>
            </a:fld>
            <a:endParaRPr/>
          </a:p>
        </p:txBody>
      </p:sp>
    </p:spTree>
  </p:cSld>
  <p:clrMapOvr>
    <a:masterClrMapping/>
  </p:clrMapOvr>
  <p:transition spd="slow"/>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6" name="Shape 1076"/>
          <p:cNvSpPr>
            <a:spLocks noGrp="1"/>
          </p:cNvSpPr>
          <p:nvPr>
            <p:ph type="title"/>
          </p:nvPr>
        </p:nvSpPr>
        <p:spPr>
          <a:xfrm>
            <a:off x="601505" y="251996"/>
            <a:ext cx="9404724" cy="1400531"/>
          </a:xfrm>
          <a:prstGeom prst="rect">
            <a:avLst/>
          </a:prstGeom>
        </p:spPr>
        <p:txBody>
          <a:bodyPr/>
          <a:lstStyle>
            <a:lvl1pPr>
              <a:defRPr b="1"/>
            </a:lvl1pPr>
          </a:lstStyle>
          <a:p>
            <a:r>
              <a:t>References</a:t>
            </a:r>
          </a:p>
        </p:txBody>
      </p:sp>
      <p:sp>
        <p:nvSpPr>
          <p:cNvPr id="1077" name="Shape 1077"/>
          <p:cNvSpPr>
            <a:spLocks noGrp="1"/>
          </p:cNvSpPr>
          <p:nvPr>
            <p:ph type="body" idx="1"/>
          </p:nvPr>
        </p:nvSpPr>
        <p:spPr>
          <a:xfrm>
            <a:off x="1057858" y="1063416"/>
            <a:ext cx="10627774" cy="5794584"/>
          </a:xfrm>
          <a:prstGeom prst="rect">
            <a:avLst/>
          </a:prstGeom>
        </p:spPr>
        <p:txBody>
          <a:bodyPr/>
          <a:lstStyle/>
          <a:p>
            <a:pPr marL="325754" indent="-325754" defTabSz="434340">
              <a:lnSpc>
                <a:spcPct val="90000"/>
              </a:lnSpc>
              <a:spcBef>
                <a:spcPts val="900"/>
              </a:spcBef>
              <a:defRPr sz="1710"/>
            </a:pPr>
            <a:r>
              <a:t>Pico Technoology, “Electrocardiogram (ECG) circuit for use with oscilloscopes”. [Online] Available: https://www.picotech.com/library/application-note/electrocardiogram-ecg-circuit-for-use-with-oscilloscopes</a:t>
            </a:r>
          </a:p>
          <a:p>
            <a:pPr marL="325754" indent="-325754" defTabSz="434340">
              <a:lnSpc>
                <a:spcPct val="90000"/>
              </a:lnSpc>
              <a:spcBef>
                <a:spcPts val="900"/>
              </a:spcBef>
              <a:defRPr sz="1710"/>
            </a:pPr>
            <a:endParaRPr/>
          </a:p>
          <a:p>
            <a:pPr marL="325754" indent="-325754" defTabSz="434340">
              <a:spcBef>
                <a:spcPts val="900"/>
              </a:spcBef>
              <a:defRPr sz="1900"/>
            </a:pPr>
            <a:r>
              <a:t>Lv Jinhua and Xu Yanyi, “Circuit Design for Front-End Electrocardiograph”, International Journal of Multimedia and Ubiquitous Engineering Vol.11, No.5 (2016), pp.345-354 </a:t>
            </a:r>
          </a:p>
          <a:p>
            <a:pPr marL="325754" indent="-325754" defTabSz="434340">
              <a:lnSpc>
                <a:spcPct val="90000"/>
              </a:lnSpc>
              <a:spcBef>
                <a:spcPts val="900"/>
              </a:spcBef>
              <a:defRPr sz="1710"/>
            </a:pPr>
            <a:endParaRPr/>
          </a:p>
          <a:p>
            <a:pPr marL="325754" indent="-325754" defTabSz="434340">
              <a:lnSpc>
                <a:spcPct val="90000"/>
              </a:lnSpc>
              <a:spcBef>
                <a:spcPts val="900"/>
              </a:spcBef>
              <a:defRPr sz="1710"/>
            </a:pPr>
            <a:r>
              <a:t>Ajay Bharadwaj and Umanath Kamath, Cypress Semiconductor Corp., “Techniques for accurate ECG signal processing” [Online] Available: http://www.eetimes.com/document.asp?doc_id=1278571 </a:t>
            </a:r>
          </a:p>
          <a:p>
            <a:pPr marL="325754" indent="-325754" defTabSz="434340">
              <a:spcBef>
                <a:spcPts val="900"/>
              </a:spcBef>
              <a:defRPr sz="1900"/>
            </a:pPr>
            <a:endParaRPr/>
          </a:p>
          <a:p>
            <a:pPr marL="325754" indent="-325754" defTabSz="434340">
              <a:spcBef>
                <a:spcPts val="900"/>
              </a:spcBef>
              <a:defRPr sz="1900"/>
            </a:pPr>
            <a:r>
              <a:t>NTHU, “ECG Circuits, Signal Sampling and Digitalization” [Online] Available: https://www.google.co.in/url?sa=t&amp;rct=j&amp;q=&amp;esrc=s&amp;source=web&amp;cd=1&amp;cad=rja&amp;uact=8&amp;ved=0ahUKEwins5jwg43TAhWCq48KHcxPAysQFgggMAA&amp;url=http%3A%2F%2Flms.nthu.edu.tw%2Fsys%2Fread_attach.php%3Fid%3D692351&amp;usg=AFQjCNFJqOwwhxZZG0FP1yQNMuNpHBV73Q&amp;sig2=e_-aLgXrLbFMIB-XhTd2Kg</a:t>
            </a:r>
          </a:p>
        </p:txBody>
      </p:sp>
      <p:sp>
        <p:nvSpPr>
          <p:cNvPr id="1078" name="Shape 1078"/>
          <p:cNvSpPr>
            <a:spLocks noGrp="1"/>
          </p:cNvSpPr>
          <p:nvPr>
            <p:ph type="sldNum" sz="quarter" idx="2"/>
          </p:nvPr>
        </p:nvSpPr>
        <p:spPr>
          <a:xfrm>
            <a:off x="10522499" y="540180"/>
            <a:ext cx="498283" cy="523237"/>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39</a:t>
            </a:fld>
            <a:endParaRPr/>
          </a:p>
        </p:txBody>
      </p:sp>
    </p:spTree>
  </p:cSld>
  <p:clrMapOvr>
    <a:masterClrMapping/>
  </p:clrMapOvr>
  <p:transition spd="slow"/>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6" name="Shape 856"/>
          <p:cNvSpPr>
            <a:spLocks noGrp="1"/>
          </p:cNvSpPr>
          <p:nvPr>
            <p:ph type="title"/>
          </p:nvPr>
        </p:nvSpPr>
        <p:spPr>
          <a:xfrm>
            <a:off x="646108" y="452718"/>
            <a:ext cx="9404727" cy="1400531"/>
          </a:xfrm>
          <a:prstGeom prst="rect">
            <a:avLst/>
          </a:prstGeom>
        </p:spPr>
        <p:txBody>
          <a:bodyPr/>
          <a:lstStyle>
            <a:lvl1pPr>
              <a:defRPr b="1"/>
            </a:lvl1pPr>
          </a:lstStyle>
          <a:p>
            <a:r>
              <a:t>Literature Survey</a:t>
            </a:r>
          </a:p>
        </p:txBody>
      </p:sp>
      <p:sp>
        <p:nvSpPr>
          <p:cNvPr id="857" name="Shape 857"/>
          <p:cNvSpPr>
            <a:spLocks noGrp="1"/>
          </p:cNvSpPr>
          <p:nvPr>
            <p:ph type="body" idx="1"/>
          </p:nvPr>
        </p:nvSpPr>
        <p:spPr>
          <a:xfrm>
            <a:off x="1103311" y="2052916"/>
            <a:ext cx="8946543" cy="4195484"/>
          </a:xfrm>
          <a:prstGeom prst="rect">
            <a:avLst/>
          </a:prstGeom>
        </p:spPr>
        <p:txBody>
          <a:bodyPr/>
          <a:lstStyle/>
          <a:p>
            <a:r>
              <a:t>The “Circuit Design for Front-End Electrocardiograph”, “Techniques for accurate ECG signal processing”, “Electrocardiogram (ECG) circuit for use with oscilloscopes” and “ECG Circuits, Signal Sampling and Digitalization” detailed the circuit elements that would be required in order to amplify the differential signal, filter out the different kinds of noise present in it.</a:t>
            </a:r>
          </a:p>
          <a:p>
            <a:pPr marL="0" indent="0">
              <a:buSzTx/>
              <a:buNone/>
            </a:pPr>
            <a:endParaRPr/>
          </a:p>
          <a:p>
            <a:r>
              <a:t>In “What are Extreme Learning Machines? Filling the Gap Between Frank Rosenblatt’s Dream and John von Neumann’s Puzzle”, the author describes the architecture of ELM and compares it with SVM and LS-SVM.</a:t>
            </a:r>
          </a:p>
        </p:txBody>
      </p:sp>
      <p:sp>
        <p:nvSpPr>
          <p:cNvPr id="858" name="Shape 858"/>
          <p:cNvSpPr>
            <a:spLocks noGrp="1"/>
          </p:cNvSpPr>
          <p:nvPr>
            <p:ph type="sldNum" sz="quarter" idx="2"/>
          </p:nvPr>
        </p:nvSpPr>
        <p:spPr>
          <a:xfrm>
            <a:off x="10621036" y="540180"/>
            <a:ext cx="301210" cy="523237"/>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4</a:t>
            </a:fld>
            <a:endParaRPr/>
          </a:p>
        </p:txBody>
      </p:sp>
    </p:spTree>
  </p:cSld>
  <p:clrMapOvr>
    <a:masterClrMapping/>
  </p:clrMapOvr>
  <p:transition spd="slow"/>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0" name="Shape 1080"/>
          <p:cNvSpPr>
            <a:spLocks noGrp="1"/>
          </p:cNvSpPr>
          <p:nvPr>
            <p:ph type="title"/>
          </p:nvPr>
        </p:nvSpPr>
        <p:spPr>
          <a:xfrm>
            <a:off x="646108" y="452718"/>
            <a:ext cx="9404727" cy="1400531"/>
          </a:xfrm>
          <a:prstGeom prst="rect">
            <a:avLst/>
          </a:prstGeom>
        </p:spPr>
        <p:txBody>
          <a:bodyPr/>
          <a:lstStyle>
            <a:lvl1pPr>
              <a:defRPr b="1"/>
            </a:lvl1pPr>
          </a:lstStyle>
          <a:p>
            <a:r>
              <a:t>References</a:t>
            </a:r>
          </a:p>
        </p:txBody>
      </p:sp>
      <p:sp>
        <p:nvSpPr>
          <p:cNvPr id="1081" name="Shape 1081"/>
          <p:cNvSpPr>
            <a:spLocks noGrp="1"/>
          </p:cNvSpPr>
          <p:nvPr>
            <p:ph type="body" idx="1"/>
          </p:nvPr>
        </p:nvSpPr>
        <p:spPr>
          <a:xfrm>
            <a:off x="1103311" y="2052916"/>
            <a:ext cx="8946543" cy="4195484"/>
          </a:xfrm>
          <a:prstGeom prst="rect">
            <a:avLst/>
          </a:prstGeom>
        </p:spPr>
        <p:txBody>
          <a:bodyPr/>
          <a:lstStyle/>
          <a:p>
            <a:pPr>
              <a:lnSpc>
                <a:spcPct val="90000"/>
              </a:lnSpc>
              <a:defRPr sz="1800"/>
            </a:pPr>
            <a:r>
              <a:t>L. Ljung,“System identification toolbox,” The Matlab user’s guide, 2012. [Online] Available: http://radio.feld.cvut.cz/matlab/pdf_doc/ident/ident.pdf</a:t>
            </a:r>
          </a:p>
          <a:p>
            <a:pPr>
              <a:lnSpc>
                <a:spcPct val="90000"/>
              </a:lnSpc>
              <a:defRPr sz="1800"/>
            </a:pPr>
            <a:endParaRPr/>
          </a:p>
          <a:p>
            <a:pPr>
              <a:lnSpc>
                <a:spcPct val="90000"/>
              </a:lnSpc>
              <a:defRPr sz="1800"/>
            </a:pPr>
            <a:r>
              <a:t>Hong He, Xiaowen Yan and Wei Wei, “Meridian ECG Information Transmission System Modeling Using NARX Neural Network” ,IEEE/ACIS 15th International Conference on Computer and Information Science (ICIS), 2016. [Online] Available:http://ieeexplore.ieee.org/document/7550775/</a:t>
            </a:r>
          </a:p>
          <a:p>
            <a:pPr>
              <a:lnSpc>
                <a:spcPct val="90000"/>
              </a:lnSpc>
              <a:defRPr sz="1800"/>
            </a:pPr>
            <a:endParaRPr/>
          </a:p>
          <a:p>
            <a:pPr>
              <a:lnSpc>
                <a:spcPct val="90000"/>
              </a:lnSpc>
              <a:defRPr sz="1800"/>
            </a:pPr>
            <a:r>
              <a:t>R. Savitha, S. Suresh, H.J. Kim, “A Meta-Cognitive Learning Algorithm for an Extreme Learning Machine Classifier” Cognitive Computation, vol. 6, pp. 253-263, 2014.</a:t>
            </a:r>
          </a:p>
        </p:txBody>
      </p:sp>
      <p:sp>
        <p:nvSpPr>
          <p:cNvPr id="1082" name="Shape 1082"/>
          <p:cNvSpPr>
            <a:spLocks noGrp="1"/>
          </p:cNvSpPr>
          <p:nvPr>
            <p:ph type="sldNum" sz="quarter" idx="2"/>
          </p:nvPr>
        </p:nvSpPr>
        <p:spPr>
          <a:xfrm>
            <a:off x="10522499" y="540180"/>
            <a:ext cx="498283" cy="523237"/>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40</a:t>
            </a:fld>
            <a:endParaRPr/>
          </a:p>
        </p:txBody>
      </p:sp>
    </p:spTree>
  </p:cSld>
  <p:clrMapOvr>
    <a:masterClrMapping/>
  </p:clrMapOvr>
  <p:transition spd="slow"/>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1700" y="2727567"/>
            <a:ext cx="3022642" cy="1074999"/>
          </a:xfrm>
        </p:spPr>
        <p:txBody>
          <a:bodyPr/>
          <a:lstStyle/>
          <a:p>
            <a:r>
              <a:rPr lang="en-IN" b="1" dirty="0" smtClean="0"/>
              <a:t>Thank You</a:t>
            </a:r>
            <a:endParaRPr lang="en-IN" b="1" dirty="0"/>
          </a:p>
        </p:txBody>
      </p:sp>
      <p:sp>
        <p:nvSpPr>
          <p:cNvPr id="4" name="Shape 1082"/>
          <p:cNvSpPr>
            <a:spLocks noGrp="1"/>
          </p:cNvSpPr>
          <p:nvPr>
            <p:ph type="sldNum" sz="quarter" idx="2"/>
          </p:nvPr>
        </p:nvSpPr>
        <p:spPr>
          <a:xfrm>
            <a:off x="10526703" y="540201"/>
            <a:ext cx="489875" cy="523216"/>
          </a:xfrm>
          <a:prstGeom prst="rect">
            <a:avLst/>
          </a:prstGeom>
          <a:extLst>
            <a:ext uri="{C572A759-6A51-4108-AA02-DFA0A04FC94B}">
              <ma14:wrappingTextBoxFlag xmlns:ma14="http://schemas.microsoft.com/office/mac/drawingml/2011/main" xmlns="" val="1"/>
            </a:ext>
          </a:extLst>
        </p:spPr>
        <p:txBody>
          <a:bodyPr/>
          <a:lstStyle/>
          <a:p>
            <a:r>
              <a:rPr lang="en-IN" dirty="0" smtClean="0"/>
              <a:t>42</a:t>
            </a:r>
            <a:endParaRPr dirty="0"/>
          </a:p>
        </p:txBody>
      </p:sp>
    </p:spTree>
    <p:extLst>
      <p:ext uri="{BB962C8B-B14F-4D97-AF65-F5344CB8AC3E}">
        <p14:creationId xmlns:p14="http://schemas.microsoft.com/office/powerpoint/2010/main" val="3701263333"/>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 name="Shape 860"/>
          <p:cNvSpPr>
            <a:spLocks noGrp="1"/>
          </p:cNvSpPr>
          <p:nvPr>
            <p:ph type="title"/>
          </p:nvPr>
        </p:nvSpPr>
        <p:spPr>
          <a:xfrm>
            <a:off x="646108" y="452718"/>
            <a:ext cx="9404727" cy="1400531"/>
          </a:xfrm>
          <a:prstGeom prst="rect">
            <a:avLst/>
          </a:prstGeom>
        </p:spPr>
        <p:txBody>
          <a:bodyPr/>
          <a:lstStyle>
            <a:lvl1pPr>
              <a:defRPr b="1"/>
            </a:lvl1pPr>
          </a:lstStyle>
          <a:p>
            <a:r>
              <a:t>Physiological Effects of Alcohol</a:t>
            </a:r>
          </a:p>
        </p:txBody>
      </p:sp>
      <p:sp>
        <p:nvSpPr>
          <p:cNvPr id="861" name="Shape 861"/>
          <p:cNvSpPr>
            <a:spLocks noGrp="1"/>
          </p:cNvSpPr>
          <p:nvPr>
            <p:ph type="body" idx="1"/>
          </p:nvPr>
        </p:nvSpPr>
        <p:spPr>
          <a:xfrm>
            <a:off x="1192211" y="1843097"/>
            <a:ext cx="8946543" cy="4463871"/>
          </a:xfrm>
          <a:prstGeom prst="rect">
            <a:avLst/>
          </a:prstGeom>
        </p:spPr>
        <p:txBody>
          <a:bodyPr/>
          <a:lstStyle/>
          <a:p>
            <a:pPr>
              <a:lnSpc>
                <a:spcPct val="120000"/>
              </a:lnSpc>
            </a:pPr>
            <a:r>
              <a:t>Heart rate mainly controlled by autonomic nervous system (ANS)</a:t>
            </a:r>
          </a:p>
          <a:p>
            <a:pPr marL="800100" lvl="1" indent="-342900">
              <a:lnSpc>
                <a:spcPct val="120000"/>
              </a:lnSpc>
            </a:pPr>
            <a:r>
              <a:t>2 divisions of ANS: </a:t>
            </a:r>
          </a:p>
          <a:p>
            <a:pPr marL="1257300" lvl="2" indent="-342900">
              <a:lnSpc>
                <a:spcPct val="120000"/>
              </a:lnSpc>
            </a:pPr>
            <a:r>
              <a:t>Sympathetic nervous system (SNS)</a:t>
            </a:r>
          </a:p>
          <a:p>
            <a:pPr marL="1257300" lvl="2" indent="-342900">
              <a:lnSpc>
                <a:spcPct val="120000"/>
              </a:lnSpc>
            </a:pPr>
            <a:r>
              <a:t>Parasympathetic nervous system (PSNS)</a:t>
            </a:r>
          </a:p>
          <a:p>
            <a:pPr>
              <a:lnSpc>
                <a:spcPct val="120000"/>
              </a:lnSpc>
            </a:pPr>
            <a:r>
              <a:t>Alcohol consumption over time affects the SNS and PSNS</a:t>
            </a:r>
          </a:p>
          <a:p>
            <a:pPr>
              <a:lnSpc>
                <a:spcPct val="120000"/>
              </a:lnSpc>
            </a:pPr>
            <a:r>
              <a:t>SNS activity increases heart rate (HR), which reduces heart rate variability (HRV)</a:t>
            </a:r>
          </a:p>
          <a:p>
            <a:pPr>
              <a:lnSpc>
                <a:spcPct val="120000"/>
              </a:lnSpc>
            </a:pPr>
            <a:r>
              <a:t>PSNS activity decreases HR, which increases HRV</a:t>
            </a:r>
          </a:p>
          <a:p>
            <a:pPr>
              <a:lnSpc>
                <a:spcPct val="120000"/>
              </a:lnSpc>
            </a:pPr>
            <a:r>
              <a:t>Alcohol suppresses PSNS activity leading to decrease in HRV</a:t>
            </a:r>
          </a:p>
        </p:txBody>
      </p:sp>
      <p:sp>
        <p:nvSpPr>
          <p:cNvPr id="862" name="Shape 862"/>
          <p:cNvSpPr>
            <a:spLocks noGrp="1"/>
          </p:cNvSpPr>
          <p:nvPr>
            <p:ph type="sldNum" sz="quarter" idx="2"/>
          </p:nvPr>
        </p:nvSpPr>
        <p:spPr>
          <a:xfrm>
            <a:off x="10621036" y="540180"/>
            <a:ext cx="301210" cy="523237"/>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5</a:t>
            </a:fld>
            <a:endParaRPr/>
          </a:p>
        </p:txBody>
      </p:sp>
    </p:spTree>
  </p:cSld>
  <p:clrMapOvr>
    <a:masterClrMapping/>
  </p:clrMapOvr>
  <p:transition spd="slow"/>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8" name="Shape 868"/>
          <p:cNvSpPr>
            <a:spLocks noGrp="1"/>
          </p:cNvSpPr>
          <p:nvPr>
            <p:ph type="title"/>
          </p:nvPr>
        </p:nvSpPr>
        <p:spPr>
          <a:prstGeom prst="rect">
            <a:avLst/>
          </a:prstGeom>
        </p:spPr>
        <p:txBody>
          <a:bodyPr/>
          <a:lstStyle/>
          <a:p>
            <a:r>
              <a:rPr b="1" dirty="0"/>
              <a:t>HRV</a:t>
            </a:r>
            <a:r>
              <a:rPr dirty="0"/>
              <a:t> (cont.)</a:t>
            </a:r>
          </a:p>
        </p:txBody>
      </p:sp>
      <p:sp>
        <p:nvSpPr>
          <p:cNvPr id="870" name="Shape 870"/>
          <p:cNvSpPr>
            <a:spLocks noGrp="1"/>
          </p:cNvSpPr>
          <p:nvPr>
            <p:ph type="sldNum" sz="quarter" idx="2"/>
          </p:nvPr>
        </p:nvSpPr>
        <p:spPr>
          <a:xfrm>
            <a:off x="10621036" y="540180"/>
            <a:ext cx="301210" cy="523237"/>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6</a:t>
            </a:fld>
            <a:endParaRPr/>
          </a:p>
        </p:txBody>
      </p:sp>
      <p:grpSp>
        <p:nvGrpSpPr>
          <p:cNvPr id="3" name="Group 2"/>
          <p:cNvGrpSpPr/>
          <p:nvPr/>
        </p:nvGrpSpPr>
        <p:grpSpPr>
          <a:xfrm>
            <a:off x="1723653" y="1853249"/>
            <a:ext cx="8797733" cy="4154012"/>
            <a:chOff x="1156494" y="3723318"/>
            <a:chExt cx="7057386" cy="2753856"/>
          </a:xfrm>
        </p:grpSpPr>
        <p:sp>
          <p:nvSpPr>
            <p:cNvPr id="871" name="Shape 871"/>
            <p:cNvSpPr/>
            <p:nvPr/>
          </p:nvSpPr>
          <p:spPr>
            <a:xfrm>
              <a:off x="1656028" y="3723318"/>
              <a:ext cx="1270001" cy="513712"/>
            </a:xfrm>
            <a:prstGeom prst="rect">
              <a:avLst/>
            </a:prstGeom>
            <a:gradFill>
              <a:gsLst>
                <a:gs pos="0">
                  <a:schemeClr val="accent4">
                    <a:hueOff val="-197566"/>
                    <a:satOff val="36707"/>
                    <a:lumOff val="27091"/>
                  </a:schemeClr>
                </a:gs>
                <a:gs pos="35000">
                  <a:srgbClr val="C9F2DE"/>
                </a:gs>
                <a:gs pos="100000">
                  <a:schemeClr val="accent4">
                    <a:hueOff val="-238996"/>
                    <a:satOff val="40846"/>
                    <a:lumOff val="40441"/>
                  </a:schemeClr>
                </a:gs>
              </a:gsLst>
              <a:lin ang="16200000"/>
            </a:gradFill>
            <a:ln>
              <a:solidFill>
                <a:srgbClr val="66AA8D"/>
              </a:solidFill>
            </a:ln>
            <a:effectLst>
              <a:outerShdw blurRad="38100" dist="25400" dir="5400000" rotWithShape="0">
                <a:srgbClr val="000000">
                  <a:alpha val="45000"/>
                </a:srgbClr>
              </a:outerShdw>
            </a:effectLst>
            <a:extLst>
              <a:ext uri="{C572A759-6A51-4108-AA02-DFA0A04FC94B}">
                <ma14:wrappingTextBoxFlag xmlns:ma14="http://schemas.microsoft.com/office/mac/drawingml/2011/main" xmlns="" val="1"/>
              </a:ext>
            </a:extLst>
          </p:spPr>
          <p:txBody>
            <a:bodyPr lIns="45718" tIns="45718" rIns="45718" bIns="45718" anchor="ctr"/>
            <a:lstStyle/>
            <a:p>
              <a:r>
                <a:rPr dirty="0"/>
                <a:t>ALCOHOL</a:t>
              </a:r>
            </a:p>
          </p:txBody>
        </p:sp>
        <p:sp>
          <p:nvSpPr>
            <p:cNvPr id="872" name="Shape 872"/>
            <p:cNvSpPr/>
            <p:nvPr/>
          </p:nvSpPr>
          <p:spPr>
            <a:xfrm>
              <a:off x="1361280" y="4913338"/>
              <a:ext cx="676278" cy="513712"/>
            </a:xfrm>
            <a:prstGeom prst="rect">
              <a:avLst/>
            </a:prstGeom>
            <a:gradFill>
              <a:gsLst>
                <a:gs pos="0">
                  <a:schemeClr val="accent4">
                    <a:hueOff val="-197566"/>
                    <a:satOff val="36707"/>
                    <a:lumOff val="27091"/>
                  </a:schemeClr>
                </a:gs>
                <a:gs pos="35000">
                  <a:srgbClr val="C9F2DE"/>
                </a:gs>
                <a:gs pos="100000">
                  <a:schemeClr val="accent4">
                    <a:hueOff val="-238996"/>
                    <a:satOff val="40846"/>
                    <a:lumOff val="40441"/>
                  </a:schemeClr>
                </a:gs>
              </a:gsLst>
              <a:lin ang="16200000"/>
            </a:gradFill>
            <a:ln>
              <a:solidFill>
                <a:srgbClr val="66AA8D"/>
              </a:solidFill>
            </a:ln>
            <a:effectLst>
              <a:outerShdw blurRad="38100" dist="25400" dir="5400000" rotWithShape="0">
                <a:srgbClr val="000000">
                  <a:alpha val="45000"/>
                </a:srgbClr>
              </a:outerShdw>
            </a:effectLst>
            <a:extLst>
              <a:ext uri="{C572A759-6A51-4108-AA02-DFA0A04FC94B}">
                <ma14:wrappingTextBoxFlag xmlns:ma14="http://schemas.microsoft.com/office/mac/drawingml/2011/main" xmlns="" val="1"/>
              </a:ext>
            </a:extLst>
          </p:spPr>
          <p:txBody>
            <a:bodyPr lIns="45718" tIns="45718" rIns="45718" bIns="45718" anchor="ctr"/>
            <a:lstStyle/>
            <a:p>
              <a:r>
                <a:t>SNS</a:t>
              </a:r>
            </a:p>
          </p:txBody>
        </p:sp>
        <p:sp>
          <p:nvSpPr>
            <p:cNvPr id="873" name="Shape 873"/>
            <p:cNvSpPr/>
            <p:nvPr/>
          </p:nvSpPr>
          <p:spPr>
            <a:xfrm>
              <a:off x="2003942" y="5707381"/>
              <a:ext cx="574173" cy="370837"/>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lvl1pPr>
                <a:defRPr>
                  <a:solidFill>
                    <a:srgbClr val="FFFFFF"/>
                  </a:solidFill>
                </a:defRPr>
              </a:lvl1pPr>
            </a:lstStyle>
            <a:p>
              <a:r>
                <a:t>ANS</a:t>
              </a:r>
            </a:p>
          </p:txBody>
        </p:sp>
        <p:sp>
          <p:nvSpPr>
            <p:cNvPr id="874" name="Shape 874"/>
            <p:cNvSpPr/>
            <p:nvPr/>
          </p:nvSpPr>
          <p:spPr>
            <a:xfrm>
              <a:off x="2389980" y="4913338"/>
              <a:ext cx="798465" cy="513712"/>
            </a:xfrm>
            <a:prstGeom prst="rect">
              <a:avLst/>
            </a:prstGeom>
            <a:gradFill>
              <a:gsLst>
                <a:gs pos="0">
                  <a:schemeClr val="accent4">
                    <a:hueOff val="-197566"/>
                    <a:satOff val="36707"/>
                    <a:lumOff val="27091"/>
                  </a:schemeClr>
                </a:gs>
                <a:gs pos="35000">
                  <a:srgbClr val="C9F2DE"/>
                </a:gs>
                <a:gs pos="100000">
                  <a:schemeClr val="accent4">
                    <a:hueOff val="-238996"/>
                    <a:satOff val="40846"/>
                    <a:lumOff val="40441"/>
                  </a:schemeClr>
                </a:gs>
              </a:gsLst>
              <a:lin ang="16200000"/>
            </a:gradFill>
            <a:ln>
              <a:solidFill>
                <a:srgbClr val="66AA8D"/>
              </a:solidFill>
            </a:ln>
            <a:effectLst>
              <a:outerShdw blurRad="38100" dist="25400" dir="5400000" rotWithShape="0">
                <a:srgbClr val="000000">
                  <a:alpha val="45000"/>
                </a:srgbClr>
              </a:outerShdw>
            </a:effectLst>
            <a:extLst>
              <a:ext uri="{C572A759-6A51-4108-AA02-DFA0A04FC94B}">
                <ma14:wrappingTextBoxFlag xmlns:ma14="http://schemas.microsoft.com/office/mac/drawingml/2011/main" xmlns="" val="1"/>
              </a:ext>
            </a:extLst>
          </p:spPr>
          <p:txBody>
            <a:bodyPr lIns="45718" tIns="45718" rIns="45718" bIns="45718" anchor="ctr"/>
            <a:lstStyle/>
            <a:p>
              <a:r>
                <a:t>PSNS</a:t>
              </a:r>
            </a:p>
          </p:txBody>
        </p:sp>
        <p:sp>
          <p:nvSpPr>
            <p:cNvPr id="875" name="Shape 875"/>
            <p:cNvSpPr/>
            <p:nvPr/>
          </p:nvSpPr>
          <p:spPr>
            <a:xfrm>
              <a:off x="1156494" y="4763793"/>
              <a:ext cx="2269069" cy="1"/>
            </a:xfrm>
            <a:prstGeom prst="line">
              <a:avLst/>
            </a:prstGeom>
            <a:ln w="25400">
              <a:solidFill>
                <a:schemeClr val="accent4"/>
              </a:solidFill>
            </a:ln>
            <a:effectLst>
              <a:outerShdw blurRad="38100" dist="25400" dir="5400000" rotWithShape="0">
                <a:srgbClr val="000000">
                  <a:alpha val="45000"/>
                </a:srgbClr>
              </a:outerShdw>
            </a:effectLst>
          </p:spPr>
          <p:txBody>
            <a:bodyPr lIns="45718" tIns="45718" rIns="45718" bIns="45718"/>
            <a:lstStyle/>
            <a:p>
              <a:endParaRPr/>
            </a:p>
          </p:txBody>
        </p:sp>
        <p:sp>
          <p:nvSpPr>
            <p:cNvPr id="876" name="Shape 876"/>
            <p:cNvSpPr/>
            <p:nvPr/>
          </p:nvSpPr>
          <p:spPr>
            <a:xfrm>
              <a:off x="3429794" y="4763793"/>
              <a:ext cx="1" cy="1351570"/>
            </a:xfrm>
            <a:prstGeom prst="line">
              <a:avLst/>
            </a:prstGeom>
            <a:ln w="25400">
              <a:solidFill>
                <a:schemeClr val="accent4"/>
              </a:solidFill>
            </a:ln>
            <a:effectLst>
              <a:outerShdw blurRad="38100" dist="25400" dir="5400000" rotWithShape="0">
                <a:srgbClr val="000000">
                  <a:alpha val="45000"/>
                </a:srgbClr>
              </a:outerShdw>
            </a:effectLst>
          </p:spPr>
          <p:txBody>
            <a:bodyPr lIns="45718" tIns="45718" rIns="45718" bIns="45718"/>
            <a:lstStyle/>
            <a:p>
              <a:endParaRPr/>
            </a:p>
          </p:txBody>
        </p:sp>
        <p:sp>
          <p:nvSpPr>
            <p:cNvPr id="877" name="Shape 877"/>
            <p:cNvSpPr/>
            <p:nvPr/>
          </p:nvSpPr>
          <p:spPr>
            <a:xfrm flipH="1">
              <a:off x="1169194" y="4784014"/>
              <a:ext cx="1" cy="1311128"/>
            </a:xfrm>
            <a:prstGeom prst="line">
              <a:avLst/>
            </a:prstGeom>
            <a:ln w="25400">
              <a:solidFill>
                <a:schemeClr val="accent4"/>
              </a:solidFill>
            </a:ln>
            <a:effectLst>
              <a:outerShdw blurRad="38100" dist="25400" dir="5400000" rotWithShape="0">
                <a:srgbClr val="000000">
                  <a:alpha val="45000"/>
                </a:srgbClr>
              </a:outerShdw>
            </a:effectLst>
          </p:spPr>
          <p:txBody>
            <a:bodyPr lIns="45718" tIns="45718" rIns="45718" bIns="45718"/>
            <a:lstStyle/>
            <a:p>
              <a:endParaRPr/>
            </a:p>
          </p:txBody>
        </p:sp>
        <p:sp>
          <p:nvSpPr>
            <p:cNvPr id="878" name="Shape 878"/>
            <p:cNvSpPr/>
            <p:nvPr/>
          </p:nvSpPr>
          <p:spPr>
            <a:xfrm>
              <a:off x="1156494" y="6115362"/>
              <a:ext cx="2269069" cy="1"/>
            </a:xfrm>
            <a:prstGeom prst="line">
              <a:avLst/>
            </a:prstGeom>
            <a:ln w="25400">
              <a:solidFill>
                <a:schemeClr val="accent4"/>
              </a:solidFill>
            </a:ln>
            <a:effectLst>
              <a:outerShdw blurRad="38100" dist="25400" dir="5400000" rotWithShape="0">
                <a:srgbClr val="000000">
                  <a:alpha val="45000"/>
                </a:srgbClr>
              </a:outerShdw>
            </a:effectLst>
          </p:spPr>
          <p:txBody>
            <a:bodyPr lIns="45718" tIns="45718" rIns="45718" bIns="45718"/>
            <a:lstStyle/>
            <a:p>
              <a:endParaRPr/>
            </a:p>
          </p:txBody>
        </p:sp>
        <p:sp>
          <p:nvSpPr>
            <p:cNvPr id="879" name="Shape 879"/>
            <p:cNvSpPr/>
            <p:nvPr/>
          </p:nvSpPr>
          <p:spPr>
            <a:xfrm>
              <a:off x="1675604" y="4244446"/>
              <a:ext cx="1" cy="661476"/>
            </a:xfrm>
            <a:prstGeom prst="line">
              <a:avLst/>
            </a:prstGeom>
            <a:ln w="25400">
              <a:solidFill>
                <a:schemeClr val="accent4"/>
              </a:solidFill>
              <a:tailEnd type="triangle"/>
            </a:ln>
            <a:effectLst>
              <a:outerShdw blurRad="38100" dist="25400" dir="5400000" rotWithShape="0">
                <a:srgbClr val="000000">
                  <a:alpha val="45000"/>
                </a:srgbClr>
              </a:outerShdw>
            </a:effectLst>
          </p:spPr>
          <p:txBody>
            <a:bodyPr lIns="45718" tIns="45718" rIns="45718" bIns="45718"/>
            <a:lstStyle/>
            <a:p>
              <a:endParaRPr/>
            </a:p>
          </p:txBody>
        </p:sp>
        <p:sp>
          <p:nvSpPr>
            <p:cNvPr id="880" name="Shape 880"/>
            <p:cNvSpPr/>
            <p:nvPr/>
          </p:nvSpPr>
          <p:spPr>
            <a:xfrm>
              <a:off x="2907504" y="4246420"/>
              <a:ext cx="1" cy="661476"/>
            </a:xfrm>
            <a:prstGeom prst="line">
              <a:avLst/>
            </a:prstGeom>
            <a:ln w="25400">
              <a:solidFill>
                <a:schemeClr val="accent4"/>
              </a:solidFill>
              <a:tailEnd type="triangle"/>
            </a:ln>
            <a:effectLst>
              <a:outerShdw blurRad="38100" dist="25400" dir="5400000" rotWithShape="0">
                <a:srgbClr val="000000">
                  <a:alpha val="45000"/>
                </a:srgbClr>
              </a:outerShdw>
            </a:effectLst>
          </p:spPr>
          <p:txBody>
            <a:bodyPr lIns="45718" tIns="45718" rIns="45718" bIns="45718"/>
            <a:lstStyle/>
            <a:p>
              <a:endParaRPr/>
            </a:p>
          </p:txBody>
        </p:sp>
        <p:sp>
          <p:nvSpPr>
            <p:cNvPr id="881" name="Shape 881"/>
            <p:cNvSpPr/>
            <p:nvPr/>
          </p:nvSpPr>
          <p:spPr>
            <a:xfrm>
              <a:off x="4297359" y="4768556"/>
              <a:ext cx="984251" cy="1342044"/>
            </a:xfrm>
            <a:prstGeom prst="rect">
              <a:avLst/>
            </a:prstGeom>
            <a:gradFill>
              <a:gsLst>
                <a:gs pos="0">
                  <a:schemeClr val="accent4">
                    <a:hueOff val="-197566"/>
                    <a:satOff val="36707"/>
                    <a:lumOff val="27091"/>
                  </a:schemeClr>
                </a:gs>
                <a:gs pos="35000">
                  <a:srgbClr val="C9F2DE"/>
                </a:gs>
                <a:gs pos="100000">
                  <a:schemeClr val="accent4">
                    <a:hueOff val="-238996"/>
                    <a:satOff val="40846"/>
                    <a:lumOff val="40441"/>
                  </a:schemeClr>
                </a:gs>
              </a:gsLst>
              <a:lin ang="16200000"/>
            </a:gradFill>
            <a:ln>
              <a:solidFill>
                <a:srgbClr val="66AA8D"/>
              </a:solidFill>
            </a:ln>
            <a:effectLst>
              <a:outerShdw blurRad="38100" dist="25400" dir="5400000" rotWithShape="0">
                <a:srgbClr val="000000">
                  <a:alpha val="45000"/>
                </a:srgbClr>
              </a:outerShdw>
            </a:effectLst>
            <a:extLst>
              <a:ext uri="{C572A759-6A51-4108-AA02-DFA0A04FC94B}">
                <ma14:wrappingTextBoxFlag xmlns:ma14="http://schemas.microsoft.com/office/mac/drawingml/2011/main" xmlns="" val="1"/>
              </a:ext>
            </a:extLst>
          </p:spPr>
          <p:txBody>
            <a:bodyPr lIns="45718" tIns="45718" rIns="45718" bIns="45718" anchor="ctr"/>
            <a:lstStyle/>
            <a:p>
              <a:r>
                <a:t>HR </a:t>
              </a:r>
            </a:p>
            <a:p>
              <a:endParaRPr/>
            </a:p>
            <a:p>
              <a:r>
                <a:t>HRV</a:t>
              </a:r>
            </a:p>
          </p:txBody>
        </p:sp>
        <p:sp>
          <p:nvSpPr>
            <p:cNvPr id="882" name="Shape 882"/>
            <p:cNvSpPr/>
            <p:nvPr/>
          </p:nvSpPr>
          <p:spPr>
            <a:xfrm flipV="1">
              <a:off x="4878228" y="4916193"/>
              <a:ext cx="1" cy="370837"/>
            </a:xfrm>
            <a:prstGeom prst="line">
              <a:avLst/>
            </a:prstGeom>
            <a:ln w="25400">
              <a:solidFill>
                <a:schemeClr val="accent1"/>
              </a:solidFill>
              <a:tailEnd type="triangle"/>
            </a:ln>
            <a:effectLst>
              <a:outerShdw blurRad="38100" dist="25400" dir="5400000" rotWithShape="0">
                <a:srgbClr val="000000">
                  <a:alpha val="45000"/>
                </a:srgbClr>
              </a:outerShdw>
            </a:effectLst>
          </p:spPr>
          <p:txBody>
            <a:bodyPr lIns="45718" tIns="45718" rIns="45718" bIns="45718"/>
            <a:lstStyle/>
            <a:p>
              <a:endParaRPr/>
            </a:p>
          </p:txBody>
        </p:sp>
        <p:sp>
          <p:nvSpPr>
            <p:cNvPr id="883" name="Shape 883"/>
            <p:cNvSpPr/>
            <p:nvPr/>
          </p:nvSpPr>
          <p:spPr>
            <a:xfrm>
              <a:off x="4992528" y="5528329"/>
              <a:ext cx="1" cy="370837"/>
            </a:xfrm>
            <a:prstGeom prst="line">
              <a:avLst/>
            </a:prstGeom>
            <a:ln w="25400">
              <a:solidFill>
                <a:schemeClr val="accent1"/>
              </a:solidFill>
              <a:tailEnd type="triangle"/>
            </a:ln>
            <a:effectLst>
              <a:outerShdw blurRad="38100" dist="25400" dir="5400000" rotWithShape="0">
                <a:srgbClr val="000000">
                  <a:alpha val="45000"/>
                </a:srgbClr>
              </a:outerShdw>
            </a:effectLst>
          </p:spPr>
          <p:txBody>
            <a:bodyPr lIns="45718" tIns="45718" rIns="45718" bIns="45718"/>
            <a:lstStyle/>
            <a:p>
              <a:endParaRPr/>
            </a:p>
          </p:txBody>
        </p:sp>
        <p:sp>
          <p:nvSpPr>
            <p:cNvPr id="884" name="Shape 884"/>
            <p:cNvSpPr/>
            <p:nvPr/>
          </p:nvSpPr>
          <p:spPr>
            <a:xfrm>
              <a:off x="3472255" y="5439577"/>
              <a:ext cx="790581" cy="1"/>
            </a:xfrm>
            <a:prstGeom prst="line">
              <a:avLst/>
            </a:prstGeom>
            <a:ln w="25400">
              <a:solidFill>
                <a:schemeClr val="accent4"/>
              </a:solidFill>
              <a:tailEnd type="triangle"/>
            </a:ln>
            <a:effectLst>
              <a:outerShdw blurRad="38100" dist="25400" dir="5400000" rotWithShape="0">
                <a:srgbClr val="000000">
                  <a:alpha val="45000"/>
                </a:srgbClr>
              </a:outerShdw>
            </a:effectLst>
          </p:spPr>
          <p:txBody>
            <a:bodyPr lIns="45718" tIns="45718" rIns="45718" bIns="45718"/>
            <a:lstStyle/>
            <a:p>
              <a:endParaRPr/>
            </a:p>
          </p:txBody>
        </p:sp>
        <p:sp>
          <p:nvSpPr>
            <p:cNvPr id="885" name="Shape 885"/>
            <p:cNvSpPr/>
            <p:nvPr/>
          </p:nvSpPr>
          <p:spPr>
            <a:xfrm>
              <a:off x="5245100" y="5439577"/>
              <a:ext cx="1270000" cy="1"/>
            </a:xfrm>
            <a:prstGeom prst="line">
              <a:avLst/>
            </a:prstGeom>
            <a:ln w="25400">
              <a:solidFill>
                <a:schemeClr val="accent3"/>
              </a:solidFill>
              <a:tailEnd type="triangle"/>
            </a:ln>
            <a:effectLst>
              <a:outerShdw blurRad="38100" dist="25400" dir="5400000" rotWithShape="0">
                <a:srgbClr val="000000">
                  <a:alpha val="45000"/>
                </a:srgbClr>
              </a:outerShdw>
            </a:effectLst>
          </p:spPr>
          <p:txBody>
            <a:bodyPr lIns="45718" tIns="45718" rIns="45718" bIns="45718"/>
            <a:lstStyle/>
            <a:p>
              <a:endParaRPr/>
            </a:p>
          </p:txBody>
        </p:sp>
        <p:sp>
          <p:nvSpPr>
            <p:cNvPr id="886" name="Shape 886"/>
            <p:cNvSpPr/>
            <p:nvPr/>
          </p:nvSpPr>
          <p:spPr>
            <a:xfrm>
              <a:off x="6610504" y="4241792"/>
              <a:ext cx="1603376" cy="2235382"/>
            </a:xfrm>
            <a:prstGeom prst="rect">
              <a:avLst/>
            </a:prstGeom>
            <a:ln w="25400">
              <a:solidFill>
                <a:srgbClr val="FFFFFF"/>
              </a:solidFill>
            </a:ln>
            <a:extLst>
              <a:ext uri="{C572A759-6A51-4108-AA02-DFA0A04FC94B}">
                <ma14:wrappingTextBoxFlag xmlns:ma14="http://schemas.microsoft.com/office/mac/drawingml/2011/main" xmlns="" val="1"/>
              </a:ext>
            </a:extLst>
          </p:spPr>
          <p:txBody>
            <a:bodyPr lIns="45718" tIns="45718" rIns="45718" bIns="45718">
              <a:normAutofit/>
            </a:bodyPr>
            <a:lstStyle/>
            <a:p>
              <a:pPr marL="342900" indent="-342900">
                <a:spcBef>
                  <a:spcPts val="1000"/>
                </a:spcBef>
                <a:buClr>
                  <a:srgbClr val="8AD0D6"/>
                </a:buClr>
                <a:buSzPct val="80000"/>
                <a:buFont typeface="Wingdings 3"/>
                <a:buChar char=""/>
                <a:defRPr sz="2000">
                  <a:solidFill>
                    <a:srgbClr val="FFFFFF"/>
                  </a:solidFill>
                  <a:latin typeface="Century Gothic"/>
                  <a:ea typeface="Century Gothic"/>
                  <a:cs typeface="Century Gothic"/>
                  <a:sym typeface="Century Gothic"/>
                </a:defRPr>
              </a:pPr>
              <a:r>
                <a:rPr dirty="0"/>
                <a:t>HRV:</a:t>
              </a:r>
            </a:p>
            <a:p>
              <a:pPr marL="800100" lvl="1" indent="-342900">
                <a:spcBef>
                  <a:spcPts val="1000"/>
                </a:spcBef>
                <a:buClr>
                  <a:srgbClr val="8AD0D6"/>
                </a:buClr>
                <a:buSzPct val="80000"/>
                <a:buFont typeface="Wingdings 3"/>
                <a:buChar char=""/>
                <a:defRPr sz="2000">
                  <a:solidFill>
                    <a:srgbClr val="FFFFFF"/>
                  </a:solidFill>
                  <a:latin typeface="Century Gothic"/>
                  <a:ea typeface="Century Gothic"/>
                  <a:cs typeface="Century Gothic"/>
                  <a:sym typeface="Century Gothic"/>
                </a:defRPr>
              </a:pPr>
              <a:r>
                <a:rPr dirty="0"/>
                <a:t>TDF</a:t>
              </a:r>
            </a:p>
            <a:p>
              <a:pPr marL="800100" lvl="1" indent="-342900">
                <a:spcBef>
                  <a:spcPts val="1000"/>
                </a:spcBef>
                <a:buClr>
                  <a:srgbClr val="8AD0D6"/>
                </a:buClr>
                <a:buSzPct val="80000"/>
                <a:buFont typeface="Wingdings 3"/>
                <a:buChar char=""/>
                <a:defRPr sz="2000">
                  <a:solidFill>
                    <a:srgbClr val="FFFFFF"/>
                  </a:solidFill>
                  <a:latin typeface="Century Gothic"/>
                  <a:ea typeface="Century Gothic"/>
                  <a:cs typeface="Century Gothic"/>
                  <a:sym typeface="Century Gothic"/>
                </a:defRPr>
              </a:pPr>
              <a:r>
                <a:rPr dirty="0"/>
                <a:t>FDF</a:t>
              </a:r>
            </a:p>
            <a:p>
              <a:pPr marL="800100" lvl="1" indent="-342900">
                <a:spcBef>
                  <a:spcPts val="1000"/>
                </a:spcBef>
                <a:buClr>
                  <a:srgbClr val="8AD0D6"/>
                </a:buClr>
                <a:buSzPct val="80000"/>
                <a:buFont typeface="Wingdings 3"/>
                <a:buChar char=""/>
                <a:defRPr sz="2000">
                  <a:solidFill>
                    <a:srgbClr val="FFFFFF"/>
                  </a:solidFill>
                  <a:latin typeface="Century Gothic"/>
                  <a:ea typeface="Century Gothic"/>
                  <a:cs typeface="Century Gothic"/>
                  <a:sym typeface="Century Gothic"/>
                </a:defRPr>
              </a:pPr>
              <a:r>
                <a:rPr dirty="0"/>
                <a:t>NLF</a:t>
              </a:r>
            </a:p>
            <a:p>
              <a:pPr marL="800100" lvl="1" indent="-342900">
                <a:spcBef>
                  <a:spcPts val="1000"/>
                </a:spcBef>
                <a:buClr>
                  <a:srgbClr val="8AD0D6"/>
                </a:buClr>
                <a:buSzPct val="80000"/>
                <a:buFont typeface="Wingdings 3"/>
                <a:buChar char=""/>
                <a:defRPr sz="2000">
                  <a:solidFill>
                    <a:srgbClr val="FFFFFF"/>
                  </a:solidFill>
                  <a:latin typeface="Century Gothic"/>
                  <a:ea typeface="Century Gothic"/>
                  <a:cs typeface="Century Gothic"/>
                  <a:sym typeface="Century Gothic"/>
                </a:defRPr>
              </a:pPr>
              <a:r>
                <a:rPr dirty="0"/>
                <a:t>ARX</a:t>
              </a:r>
            </a:p>
          </p:txBody>
        </p:sp>
      </p:grpSp>
    </p:spTree>
  </p:cSld>
  <p:clrMapOvr>
    <a:masterClrMapping/>
  </p:clrMapOvr>
  <p:transition spd="slow"/>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8" name="Shape 888"/>
          <p:cNvSpPr>
            <a:spLocks noGrp="1"/>
          </p:cNvSpPr>
          <p:nvPr>
            <p:ph type="title"/>
          </p:nvPr>
        </p:nvSpPr>
        <p:spPr>
          <a:xfrm>
            <a:off x="646108" y="452718"/>
            <a:ext cx="9404727" cy="1400531"/>
          </a:xfrm>
          <a:prstGeom prst="rect">
            <a:avLst/>
          </a:prstGeom>
        </p:spPr>
        <p:txBody>
          <a:bodyPr/>
          <a:lstStyle>
            <a:lvl1pPr>
              <a:defRPr b="1"/>
            </a:lvl1pPr>
          </a:lstStyle>
          <a:p>
            <a:r>
              <a:t>Methodology</a:t>
            </a:r>
          </a:p>
        </p:txBody>
      </p:sp>
      <p:sp>
        <p:nvSpPr>
          <p:cNvPr id="889" name="Shape 889"/>
          <p:cNvSpPr>
            <a:spLocks noGrp="1"/>
          </p:cNvSpPr>
          <p:nvPr>
            <p:ph type="body" idx="1"/>
          </p:nvPr>
        </p:nvSpPr>
        <p:spPr>
          <a:xfrm>
            <a:off x="1267687" y="1381584"/>
            <a:ext cx="8946543" cy="5227559"/>
          </a:xfrm>
          <a:prstGeom prst="rect">
            <a:avLst/>
          </a:prstGeom>
        </p:spPr>
        <p:txBody>
          <a:bodyPr/>
          <a:lstStyle/>
          <a:p>
            <a:r>
              <a:t>Main verticals of the project:</a:t>
            </a:r>
          </a:p>
          <a:p>
            <a:pPr lvl="1"/>
            <a:endParaRPr/>
          </a:p>
          <a:p>
            <a:pPr lvl="1"/>
            <a:r>
              <a:t>Hardware Design </a:t>
            </a:r>
          </a:p>
          <a:p>
            <a:pPr lvl="3"/>
            <a:r>
              <a:t>ECG signal acquisition</a:t>
            </a:r>
          </a:p>
          <a:p>
            <a:pPr lvl="1"/>
            <a:endParaRPr/>
          </a:p>
          <a:p>
            <a:pPr lvl="1"/>
            <a:r>
              <a:t>Software </a:t>
            </a:r>
          </a:p>
          <a:p>
            <a:pPr lvl="3"/>
            <a:r>
              <a:t>Pre-processing</a:t>
            </a:r>
          </a:p>
          <a:p>
            <a:pPr lvl="3"/>
            <a:r>
              <a:t>Feature Extraction</a:t>
            </a:r>
          </a:p>
          <a:p>
            <a:pPr lvl="3"/>
            <a:r>
              <a:t>Classification </a:t>
            </a:r>
          </a:p>
          <a:p>
            <a:pPr lvl="1"/>
            <a:endParaRPr/>
          </a:p>
          <a:p>
            <a:pPr lvl="1"/>
            <a:r>
              <a:t>Raspberry Pi</a:t>
            </a:r>
          </a:p>
          <a:p>
            <a:pPr lvl="3"/>
            <a:r>
              <a:t>Real-time, Portability </a:t>
            </a:r>
          </a:p>
        </p:txBody>
      </p:sp>
      <p:sp>
        <p:nvSpPr>
          <p:cNvPr id="890" name="Shape 890"/>
          <p:cNvSpPr>
            <a:spLocks noGrp="1"/>
          </p:cNvSpPr>
          <p:nvPr>
            <p:ph type="sldNum" sz="quarter" idx="2"/>
          </p:nvPr>
        </p:nvSpPr>
        <p:spPr>
          <a:xfrm>
            <a:off x="10621036" y="540180"/>
            <a:ext cx="301210" cy="523237"/>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7</a:t>
            </a:fld>
            <a:endParaRPr/>
          </a:p>
        </p:txBody>
      </p:sp>
    </p:spTree>
  </p:cSld>
  <p:clrMapOvr>
    <a:masterClrMapping/>
  </p:clrMapOvr>
  <p:transition spd="slow"/>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0" name="Shape 900"/>
          <p:cNvSpPr>
            <a:spLocks noGrp="1"/>
          </p:cNvSpPr>
          <p:nvPr>
            <p:ph type="title"/>
          </p:nvPr>
        </p:nvSpPr>
        <p:spPr>
          <a:xfrm>
            <a:off x="646108" y="452718"/>
            <a:ext cx="9404727" cy="1400531"/>
          </a:xfrm>
          <a:prstGeom prst="rect">
            <a:avLst/>
          </a:prstGeom>
        </p:spPr>
        <p:txBody>
          <a:bodyPr/>
          <a:lstStyle>
            <a:lvl1pPr>
              <a:defRPr b="1"/>
            </a:lvl1pPr>
          </a:lstStyle>
          <a:p>
            <a:r>
              <a:rPr dirty="0"/>
              <a:t>Overall </a:t>
            </a:r>
            <a:r>
              <a:rPr dirty="0" smtClean="0"/>
              <a:t>Flow</a:t>
            </a:r>
            <a:endParaRPr dirty="0"/>
          </a:p>
        </p:txBody>
      </p:sp>
      <p:sp>
        <p:nvSpPr>
          <p:cNvPr id="901" name="Shape 901"/>
          <p:cNvSpPr>
            <a:spLocks noGrp="1"/>
          </p:cNvSpPr>
          <p:nvPr>
            <p:ph type="sldNum" sz="quarter" idx="2"/>
          </p:nvPr>
        </p:nvSpPr>
        <p:spPr>
          <a:xfrm>
            <a:off x="10522499" y="540180"/>
            <a:ext cx="498283" cy="523237"/>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8</a:t>
            </a:fld>
            <a:endParaRPr/>
          </a:p>
        </p:txBody>
      </p:sp>
      <p:pic>
        <p:nvPicPr>
          <p:cNvPr id="902" name="image7.png"/>
          <p:cNvPicPr>
            <a:picLocks noChangeAspect="1"/>
          </p:cNvPicPr>
          <p:nvPr/>
        </p:nvPicPr>
        <p:blipFill>
          <a:blip r:embed="rId2">
            <a:extLst/>
          </a:blip>
          <a:stretch>
            <a:fillRect/>
          </a:stretch>
        </p:blipFill>
        <p:spPr>
          <a:xfrm>
            <a:off x="0" y="2101075"/>
            <a:ext cx="5945564" cy="3485687"/>
          </a:xfrm>
          <a:prstGeom prst="rect">
            <a:avLst/>
          </a:prstGeom>
          <a:ln w="12700">
            <a:miter lim="400000"/>
          </a:ln>
        </p:spPr>
      </p:pic>
      <p:grpSp>
        <p:nvGrpSpPr>
          <p:cNvPr id="2" name="Group 1"/>
          <p:cNvGrpSpPr/>
          <p:nvPr/>
        </p:nvGrpSpPr>
        <p:grpSpPr>
          <a:xfrm>
            <a:off x="5785697" y="1853249"/>
            <a:ext cx="6491797" cy="4294334"/>
            <a:chOff x="5785697" y="1853249"/>
            <a:chExt cx="6491797" cy="4294334"/>
          </a:xfrm>
        </p:grpSpPr>
        <p:pic>
          <p:nvPicPr>
            <p:cNvPr id="903" name="image8.png"/>
            <p:cNvPicPr>
              <a:picLocks noChangeAspect="1"/>
            </p:cNvPicPr>
            <p:nvPr/>
          </p:nvPicPr>
          <p:blipFill>
            <a:blip r:embed="rId3">
              <a:extLst/>
            </a:blip>
            <a:stretch>
              <a:fillRect/>
            </a:stretch>
          </p:blipFill>
          <p:spPr>
            <a:xfrm>
              <a:off x="5785697" y="1853249"/>
              <a:ext cx="6491797" cy="4294334"/>
            </a:xfrm>
            <a:prstGeom prst="rect">
              <a:avLst/>
            </a:prstGeom>
            <a:ln w="12700" cap="flat">
              <a:noFill/>
              <a:miter lim="400000"/>
            </a:ln>
            <a:effectLst/>
          </p:spPr>
        </p:pic>
        <p:sp>
          <p:nvSpPr>
            <p:cNvPr id="904" name="Shape 904"/>
            <p:cNvSpPr/>
            <p:nvPr/>
          </p:nvSpPr>
          <p:spPr>
            <a:xfrm>
              <a:off x="9147584" y="2911854"/>
              <a:ext cx="903250" cy="223025"/>
            </a:xfrm>
            <a:prstGeom prst="rect">
              <a:avLst/>
            </a:prstGeom>
            <a:solidFill>
              <a:srgbClr val="FFFFFF"/>
            </a:solidFill>
            <a:ln w="12700" cap="flat">
              <a:noFill/>
              <a:miter lim="400000"/>
            </a:ln>
            <a:effectLst>
              <a:outerShdw blurRad="38100" dir="5400000" rotWithShape="0">
                <a:srgbClr val="000000">
                  <a:alpha val="45000"/>
                </a:srgbClr>
              </a:outerShdw>
            </a:effectLst>
          </p:spPr>
          <p:txBody>
            <a:bodyPr wrap="square" lIns="45718" tIns="45718" rIns="45718" bIns="45718" numCol="1" anchor="ctr">
              <a:noAutofit/>
            </a:bodyPr>
            <a:lstStyle/>
            <a:p>
              <a:endParaRPr/>
            </a:p>
          </p:txBody>
        </p:sp>
        <p:sp>
          <p:nvSpPr>
            <p:cNvPr id="905" name="Shape 905"/>
            <p:cNvSpPr/>
            <p:nvPr/>
          </p:nvSpPr>
          <p:spPr>
            <a:xfrm>
              <a:off x="10134472" y="2911854"/>
              <a:ext cx="903250" cy="223025"/>
            </a:xfrm>
            <a:prstGeom prst="rect">
              <a:avLst/>
            </a:prstGeom>
            <a:solidFill>
              <a:srgbClr val="FFFFFF"/>
            </a:solidFill>
            <a:ln w="12700" cap="flat">
              <a:noFill/>
              <a:miter lim="400000"/>
            </a:ln>
            <a:effectLst>
              <a:outerShdw blurRad="38100" dir="5400000" rotWithShape="0">
                <a:srgbClr val="000000">
                  <a:alpha val="45000"/>
                </a:srgbClr>
              </a:outerShdw>
            </a:effectLst>
          </p:spPr>
          <p:txBody>
            <a:bodyPr wrap="square" lIns="45718" tIns="45718" rIns="45718" bIns="45718" numCol="1" anchor="ctr">
              <a:noAutofit/>
            </a:bodyPr>
            <a:lstStyle/>
            <a:p>
              <a:endParaRPr/>
            </a:p>
          </p:txBody>
        </p:sp>
        <p:sp>
          <p:nvSpPr>
            <p:cNvPr id="906" name="Shape 906"/>
            <p:cNvSpPr/>
            <p:nvPr/>
          </p:nvSpPr>
          <p:spPr>
            <a:xfrm>
              <a:off x="11578427" y="2899317"/>
              <a:ext cx="470472" cy="223023"/>
            </a:xfrm>
            <a:prstGeom prst="rect">
              <a:avLst/>
            </a:prstGeom>
            <a:solidFill>
              <a:srgbClr val="FFFFFF"/>
            </a:solidFill>
            <a:ln w="12700" cap="flat">
              <a:noFill/>
              <a:miter lim="400000"/>
            </a:ln>
            <a:effectLst>
              <a:outerShdw blurRad="38100" dir="5400000" rotWithShape="0">
                <a:srgbClr val="000000">
                  <a:alpha val="45000"/>
                </a:srgbClr>
              </a:outerShdw>
            </a:effectLst>
          </p:spPr>
          <p:txBody>
            <a:bodyPr wrap="square" lIns="45718" tIns="45718" rIns="45718" bIns="45718" numCol="1" anchor="ctr">
              <a:noAutofit/>
            </a:bodyPr>
            <a:lstStyle/>
            <a:p>
              <a:endParaRPr/>
            </a:p>
          </p:txBody>
        </p:sp>
        <p:sp>
          <p:nvSpPr>
            <p:cNvPr id="907" name="Shape 907"/>
            <p:cNvSpPr/>
            <p:nvPr/>
          </p:nvSpPr>
          <p:spPr>
            <a:xfrm>
              <a:off x="9811081" y="4844038"/>
              <a:ext cx="1574314" cy="136882"/>
            </a:xfrm>
            <a:prstGeom prst="rect">
              <a:avLst/>
            </a:prstGeom>
            <a:solidFill>
              <a:srgbClr val="FFFFFF"/>
            </a:solidFill>
            <a:ln w="12700" cap="flat">
              <a:noFill/>
              <a:miter lim="400000"/>
            </a:ln>
            <a:effectLst>
              <a:outerShdw blurRad="38100" dir="5400000" rotWithShape="0">
                <a:srgbClr val="000000">
                  <a:alpha val="45000"/>
                </a:srgbClr>
              </a:outerShdw>
            </a:effectLst>
          </p:spPr>
          <p:txBody>
            <a:bodyPr wrap="square" lIns="45718" tIns="45718" rIns="45718" bIns="45718" numCol="1" anchor="ctr">
              <a:noAutofit/>
            </a:bodyPr>
            <a:lstStyle/>
            <a:p>
              <a:endParaRPr/>
            </a:p>
          </p:txBody>
        </p:sp>
        <p:sp>
          <p:nvSpPr>
            <p:cNvPr id="908" name="Shape 908"/>
            <p:cNvSpPr/>
            <p:nvPr/>
          </p:nvSpPr>
          <p:spPr>
            <a:xfrm>
              <a:off x="10233102" y="4780157"/>
              <a:ext cx="781615" cy="24383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45718" tIns="45718" rIns="45718" bIns="45718" numCol="1" anchor="t">
              <a:spAutoFit/>
            </a:bodyPr>
            <a:lstStyle>
              <a:lvl1pPr>
                <a:defRPr sz="1000"/>
              </a:lvl1pPr>
            </a:lstStyle>
            <a:p>
              <a:r>
                <a:t>SVM ,  ELM</a:t>
              </a:r>
            </a:p>
          </p:txBody>
        </p:sp>
        <p:sp>
          <p:nvSpPr>
            <p:cNvPr id="909" name="Shape 909"/>
            <p:cNvSpPr/>
            <p:nvPr/>
          </p:nvSpPr>
          <p:spPr>
            <a:xfrm>
              <a:off x="11085154" y="3134878"/>
              <a:ext cx="746291" cy="899160"/>
            </a:xfrm>
            <a:prstGeom prst="rect">
              <a:avLst/>
            </a:prstGeom>
            <a:solidFill>
              <a:srgbClr val="FFFFFF"/>
            </a:solidFill>
            <a:ln w="12700" cap="flat">
              <a:noFill/>
              <a:miter lim="400000"/>
            </a:ln>
            <a:effectLst>
              <a:outerShdw blurRad="38100" dir="5400000" rotWithShape="0">
                <a:srgbClr val="000000">
                  <a:alpha val="45000"/>
                </a:srgbClr>
              </a:outerShdw>
            </a:effectLst>
          </p:spPr>
          <p:txBody>
            <a:bodyPr wrap="square" lIns="45718" tIns="45718" rIns="45718" bIns="45718" numCol="1" anchor="ctr">
              <a:noAutofit/>
            </a:bodyPr>
            <a:lstStyle/>
            <a:p>
              <a:endParaRPr/>
            </a:p>
          </p:txBody>
        </p:sp>
        <p:sp>
          <p:nvSpPr>
            <p:cNvPr id="910" name="Shape 910"/>
            <p:cNvSpPr/>
            <p:nvPr/>
          </p:nvSpPr>
          <p:spPr>
            <a:xfrm>
              <a:off x="11062011" y="3122340"/>
              <a:ext cx="548761" cy="24383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45718" tIns="45718" rIns="45718" bIns="45718" numCol="1" anchor="t">
              <a:spAutoFit/>
            </a:bodyPr>
            <a:lstStyle>
              <a:lvl1pPr>
                <a:defRPr sz="1000"/>
              </a:lvl1pPr>
            </a:lstStyle>
            <a:p>
              <a:r>
                <a:t>1)  PSD</a:t>
              </a:r>
            </a:p>
          </p:txBody>
        </p:sp>
        <p:sp>
          <p:nvSpPr>
            <p:cNvPr id="14" name="Shape 904"/>
            <p:cNvSpPr/>
            <p:nvPr/>
          </p:nvSpPr>
          <p:spPr>
            <a:xfrm>
              <a:off x="9147584" y="3454350"/>
              <a:ext cx="903250" cy="330572"/>
            </a:xfrm>
            <a:prstGeom prst="rect">
              <a:avLst/>
            </a:prstGeom>
            <a:solidFill>
              <a:srgbClr val="FFFFFF"/>
            </a:solidFill>
            <a:ln w="12700" cap="flat">
              <a:noFill/>
              <a:miter lim="400000"/>
            </a:ln>
            <a:effectLst>
              <a:outerShdw blurRad="38100" dir="5400000" rotWithShape="0">
                <a:srgbClr val="000000">
                  <a:alpha val="45000"/>
                </a:srgbClr>
              </a:outerShdw>
            </a:effectLst>
          </p:spPr>
          <p:txBody>
            <a:bodyPr wrap="square" lIns="45718" tIns="45718" rIns="45718" bIns="45718" numCol="1" anchor="ctr">
              <a:noAutofit/>
            </a:bodyPr>
            <a:lstStyle/>
            <a:p>
              <a:endParaRPr/>
            </a:p>
          </p:txBody>
        </p:sp>
      </p:grpSp>
    </p:spTree>
  </p:cSld>
  <p:clrMapOvr>
    <a:masterClrMapping/>
  </p:clrMapOvr>
  <p:transition spd="slow"/>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3" name="Shape 913"/>
          <p:cNvSpPr>
            <a:spLocks noGrp="1"/>
          </p:cNvSpPr>
          <p:nvPr>
            <p:ph type="title"/>
          </p:nvPr>
        </p:nvSpPr>
        <p:spPr>
          <a:xfrm>
            <a:off x="255815" y="109313"/>
            <a:ext cx="9404727" cy="1400531"/>
          </a:xfrm>
          <a:prstGeom prst="rect">
            <a:avLst/>
          </a:prstGeom>
        </p:spPr>
        <p:txBody>
          <a:bodyPr/>
          <a:lstStyle>
            <a:lvl1pPr>
              <a:defRPr b="1"/>
            </a:lvl1pPr>
          </a:lstStyle>
          <a:p>
            <a:r>
              <a:t>Hardware</a:t>
            </a:r>
          </a:p>
        </p:txBody>
      </p:sp>
      <p:sp>
        <p:nvSpPr>
          <p:cNvPr id="914" name="Shape 914"/>
          <p:cNvSpPr>
            <a:spLocks noGrp="1"/>
          </p:cNvSpPr>
          <p:nvPr>
            <p:ph type="body" idx="1"/>
          </p:nvPr>
        </p:nvSpPr>
        <p:spPr>
          <a:xfrm>
            <a:off x="657921" y="959005"/>
            <a:ext cx="10036100" cy="5898996"/>
          </a:xfrm>
          <a:prstGeom prst="rect">
            <a:avLst/>
          </a:prstGeom>
        </p:spPr>
        <p:txBody>
          <a:bodyPr/>
          <a:lstStyle/>
          <a:p>
            <a:pPr>
              <a:lnSpc>
                <a:spcPct val="80000"/>
              </a:lnSpc>
              <a:defRPr sz="1800"/>
            </a:pPr>
            <a:r>
              <a:rPr dirty="0"/>
              <a:t>Main sensor circuit consists of:</a:t>
            </a:r>
          </a:p>
          <a:p>
            <a:pPr marL="889000" lvl="1" indent="-457200">
              <a:lnSpc>
                <a:spcPct val="80000"/>
              </a:lnSpc>
              <a:buFontTx/>
              <a:buAutoNum type="arabicParenR"/>
              <a:defRPr sz="1800"/>
            </a:pPr>
            <a:r>
              <a:rPr dirty="0"/>
              <a:t>Instrumentation Amplifier</a:t>
            </a:r>
          </a:p>
          <a:p>
            <a:pPr marL="889000" lvl="1" indent="-457200">
              <a:lnSpc>
                <a:spcPct val="80000"/>
              </a:lnSpc>
              <a:buFontTx/>
              <a:buAutoNum type="arabicParenR"/>
              <a:defRPr sz="1800"/>
            </a:pPr>
            <a:r>
              <a:rPr dirty="0"/>
              <a:t>High Pass Filter</a:t>
            </a:r>
          </a:p>
          <a:p>
            <a:pPr marL="889000" lvl="1" indent="-457200">
              <a:lnSpc>
                <a:spcPct val="80000"/>
              </a:lnSpc>
              <a:buFontTx/>
              <a:buAutoNum type="arabicParenR"/>
              <a:defRPr sz="1800"/>
            </a:pPr>
            <a:r>
              <a:rPr dirty="0"/>
              <a:t>Low Pass Filter</a:t>
            </a:r>
          </a:p>
          <a:p>
            <a:pPr marL="889000" lvl="1" indent="-457200">
              <a:lnSpc>
                <a:spcPct val="80000"/>
              </a:lnSpc>
              <a:buFontTx/>
              <a:buAutoNum type="arabicParenR"/>
              <a:defRPr sz="1800"/>
            </a:pPr>
            <a:r>
              <a:rPr dirty="0"/>
              <a:t>Notch Filter</a:t>
            </a:r>
          </a:p>
          <a:p>
            <a:pPr>
              <a:lnSpc>
                <a:spcPct val="80000"/>
              </a:lnSpc>
              <a:defRPr sz="1800"/>
            </a:pPr>
            <a:endParaRPr dirty="0"/>
          </a:p>
          <a:p>
            <a:pPr>
              <a:lnSpc>
                <a:spcPct val="80000"/>
              </a:lnSpc>
              <a:defRPr sz="1800"/>
            </a:pPr>
            <a:r>
              <a:rPr lang="en-IN" dirty="0" smtClean="0"/>
              <a:t>Multiple </a:t>
            </a:r>
            <a:r>
              <a:rPr dirty="0" smtClean="0"/>
              <a:t>circuit </a:t>
            </a:r>
            <a:r>
              <a:rPr dirty="0"/>
              <a:t>designs were simulated on Multisim.</a:t>
            </a:r>
          </a:p>
          <a:p>
            <a:pPr>
              <a:lnSpc>
                <a:spcPct val="80000"/>
              </a:lnSpc>
              <a:defRPr sz="1800"/>
            </a:pPr>
            <a:endParaRPr dirty="0"/>
          </a:p>
          <a:p>
            <a:pPr>
              <a:lnSpc>
                <a:spcPct val="80000"/>
              </a:lnSpc>
              <a:defRPr sz="1800"/>
            </a:pPr>
            <a:r>
              <a:rPr dirty="0"/>
              <a:t>Designed filters depending on what frequencies needed to be filtered.</a:t>
            </a:r>
          </a:p>
          <a:p>
            <a:pPr>
              <a:lnSpc>
                <a:spcPct val="80000"/>
              </a:lnSpc>
              <a:defRPr sz="1800"/>
            </a:pPr>
            <a:endParaRPr dirty="0"/>
          </a:p>
          <a:p>
            <a:pPr>
              <a:lnSpc>
                <a:spcPct val="80000"/>
              </a:lnSpc>
              <a:defRPr sz="1800"/>
            </a:pPr>
            <a:r>
              <a:rPr dirty="0"/>
              <a:t>Started soldering components onto circuit boards.</a:t>
            </a:r>
          </a:p>
          <a:p>
            <a:pPr>
              <a:lnSpc>
                <a:spcPct val="80000"/>
              </a:lnSpc>
              <a:defRPr sz="1800"/>
            </a:pPr>
            <a:endParaRPr dirty="0"/>
          </a:p>
          <a:p>
            <a:pPr>
              <a:lnSpc>
                <a:spcPct val="80000"/>
              </a:lnSpc>
              <a:defRPr sz="1800"/>
            </a:pPr>
            <a:r>
              <a:rPr dirty="0"/>
              <a:t>Alternatively, started interfacing AD8232 based sensor with Raspberry Pi. Also used an ADC MPC3008 since R-Pi doesn’t have it inbuilt.</a:t>
            </a:r>
          </a:p>
          <a:p>
            <a:pPr>
              <a:lnSpc>
                <a:spcPct val="80000"/>
              </a:lnSpc>
              <a:defRPr sz="1800"/>
            </a:pPr>
            <a:endParaRPr dirty="0"/>
          </a:p>
          <a:p>
            <a:pPr>
              <a:lnSpc>
                <a:spcPct val="80000"/>
              </a:lnSpc>
              <a:defRPr sz="1800"/>
            </a:pPr>
            <a:r>
              <a:rPr dirty="0"/>
              <a:t>Captured ECG samples using setup and stored it as CSV file on R-Pi.</a:t>
            </a:r>
          </a:p>
        </p:txBody>
      </p:sp>
      <p:sp>
        <p:nvSpPr>
          <p:cNvPr id="915" name="Shape 915"/>
          <p:cNvSpPr>
            <a:spLocks noGrp="1"/>
          </p:cNvSpPr>
          <p:nvPr>
            <p:ph type="sldNum" sz="quarter" idx="2"/>
          </p:nvPr>
        </p:nvSpPr>
        <p:spPr>
          <a:xfrm>
            <a:off x="10522499" y="540180"/>
            <a:ext cx="498283" cy="523237"/>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9</a:t>
            </a:fld>
            <a:endParaRPr/>
          </a:p>
        </p:txBody>
      </p:sp>
    </p:spTree>
  </p:cSld>
  <p:clrMapOvr>
    <a:masterClrMapping/>
  </p:clrMapOvr>
  <p:transition spd="slow"/>
</p:sld>
</file>

<file path=ppt/theme/theme1.xml><?xml version="1.0" encoding="utf-8"?>
<a:theme xmlns:a="http://schemas.openxmlformats.org/drawingml/2006/main" name="Ion">
  <a:themeElements>
    <a:clrScheme name="Ion">
      <a:dk1>
        <a:srgbClr val="000000"/>
      </a:dk1>
      <a:lt1>
        <a:srgbClr val="FFFFFF"/>
      </a:lt1>
      <a:dk2>
        <a:srgbClr val="A7A7A7"/>
      </a:dk2>
      <a:lt2>
        <a:srgbClr val="535353"/>
      </a:lt2>
      <a:accent1>
        <a:srgbClr val="B01513"/>
      </a:accent1>
      <a:accent2>
        <a:srgbClr val="EA6312"/>
      </a:accent2>
      <a:accent3>
        <a:srgbClr val="E6B729"/>
      </a:accent3>
      <a:accent4>
        <a:srgbClr val="6AAC90"/>
      </a:accent4>
      <a:accent5>
        <a:srgbClr val="54849A"/>
      </a:accent5>
      <a:accent6>
        <a:srgbClr val="9E5E9B"/>
      </a:accent6>
      <a:hlink>
        <a:srgbClr val="0000FF"/>
      </a:hlink>
      <a:folHlink>
        <a:srgbClr val="FF00FF"/>
      </a:folHlink>
    </a:clrScheme>
    <a:fontScheme name="Ion">
      <a:majorFont>
        <a:latin typeface="Calibri"/>
        <a:ea typeface="Calibri"/>
        <a:cs typeface="Calibri"/>
      </a:majorFont>
      <a:minorFont>
        <a:latin typeface="Helvetica"/>
        <a:ea typeface="Helvetica"/>
        <a:cs typeface="Helvetica"/>
      </a:minorFont>
    </a:fontScheme>
    <a:fmtScheme name="Ion">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45000"/>
              </a:srgbClr>
            </a:outerShdw>
          </a:effectLst>
        </a:effectStyle>
        <a:effectStyle>
          <a:effectLst>
            <a:outerShdw blurRad="38100" dist="25400" dir="5400000" rotWithShape="0">
              <a:srgbClr val="000000">
                <a:alpha val="45000"/>
              </a:srgbClr>
            </a:outerShdw>
          </a:effectLst>
        </a:effectStyle>
        <a:effectStyle>
          <a:effectLst>
            <a:outerShdw blurRad="38100" dist="25400" dir="5400000" rotWithShape="0">
              <a:srgbClr val="000000">
                <a:alpha val="4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5400" dir="5400000" rotWithShape="0">
            <a:srgbClr val="000000">
              <a:alpha val="45000"/>
            </a:srgbClr>
          </a:outerShdw>
        </a:effectLst>
        <a:sp3d/>
      </a:spPr>
      <a:bodyPr rot="0" spcFirstLastPara="1" vertOverflow="overflow" horzOverflow="overflow" vert="horz" wrap="square" lIns="45718" tIns="45718" rIns="45718" bIns="45718" numCol="1" spcCol="38100" rtlCol="0" anchor="ctr">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5400" dir="5400000" rotWithShape="0">
            <a:srgbClr val="000000">
              <a:alpha val="45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Ion">
  <a:themeElements>
    <a:clrScheme name="Ion">
      <a:dk1>
        <a:srgbClr val="000000"/>
      </a:dk1>
      <a:lt1>
        <a:srgbClr val="FFFFFF"/>
      </a:lt1>
      <a:dk2>
        <a:srgbClr val="A7A7A7"/>
      </a:dk2>
      <a:lt2>
        <a:srgbClr val="535353"/>
      </a:lt2>
      <a:accent1>
        <a:srgbClr val="B01513"/>
      </a:accent1>
      <a:accent2>
        <a:srgbClr val="EA6312"/>
      </a:accent2>
      <a:accent3>
        <a:srgbClr val="E6B729"/>
      </a:accent3>
      <a:accent4>
        <a:srgbClr val="6AAC90"/>
      </a:accent4>
      <a:accent5>
        <a:srgbClr val="54849A"/>
      </a:accent5>
      <a:accent6>
        <a:srgbClr val="9E5E9B"/>
      </a:accent6>
      <a:hlink>
        <a:srgbClr val="0000FF"/>
      </a:hlink>
      <a:folHlink>
        <a:srgbClr val="FF00FF"/>
      </a:folHlink>
    </a:clrScheme>
    <a:fontScheme name="Ion">
      <a:majorFont>
        <a:latin typeface="Calibri"/>
        <a:ea typeface="Calibri"/>
        <a:cs typeface="Calibri"/>
      </a:majorFont>
      <a:minorFont>
        <a:latin typeface="Helvetica"/>
        <a:ea typeface="Helvetica"/>
        <a:cs typeface="Helvetica"/>
      </a:minorFont>
    </a:fontScheme>
    <a:fmtScheme name="Ion">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45000"/>
              </a:srgbClr>
            </a:outerShdw>
          </a:effectLst>
        </a:effectStyle>
        <a:effectStyle>
          <a:effectLst>
            <a:outerShdw blurRad="38100" dist="25400" dir="5400000" rotWithShape="0">
              <a:srgbClr val="000000">
                <a:alpha val="45000"/>
              </a:srgbClr>
            </a:outerShdw>
          </a:effectLst>
        </a:effectStyle>
        <a:effectStyle>
          <a:effectLst>
            <a:outerShdw blurRad="38100" dist="25400" dir="5400000" rotWithShape="0">
              <a:srgbClr val="000000">
                <a:alpha val="4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5400" dir="5400000" rotWithShape="0">
            <a:srgbClr val="000000">
              <a:alpha val="45000"/>
            </a:srgbClr>
          </a:outerShdw>
        </a:effectLst>
        <a:sp3d/>
      </a:spPr>
      <a:bodyPr rot="0" spcFirstLastPara="1" vertOverflow="overflow" horzOverflow="overflow" vert="horz" wrap="square" lIns="45718" tIns="45718" rIns="45718" bIns="45718" numCol="1" spcCol="38100" rtlCol="0" anchor="ctr">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5400" dir="5400000" rotWithShape="0">
            <a:srgbClr val="000000">
              <a:alpha val="45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236</TotalTime>
  <Words>1797</Words>
  <Application>Microsoft Office PowerPoint</Application>
  <PresentationFormat>Widescreen</PresentationFormat>
  <Paragraphs>338</Paragraphs>
  <Slides>41</Slides>
  <Notes>0</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41</vt:i4>
      </vt:variant>
    </vt:vector>
  </HeadingPairs>
  <TitlesOfParts>
    <vt:vector size="48" baseType="lpstr">
      <vt:lpstr>Arial</vt:lpstr>
      <vt:lpstr>Calibri</vt:lpstr>
      <vt:lpstr>Century Gothic</vt:lpstr>
      <vt:lpstr>Helvetica</vt:lpstr>
      <vt:lpstr>Times New Roman</vt:lpstr>
      <vt:lpstr>Wingdings 3</vt:lpstr>
      <vt:lpstr>Ion</vt:lpstr>
      <vt:lpstr>A Real Time Application to Identify Chronic Alcoholics from ECG Signals</vt:lpstr>
      <vt:lpstr>Objective</vt:lpstr>
      <vt:lpstr>Literature Survey</vt:lpstr>
      <vt:lpstr>Literature Survey</vt:lpstr>
      <vt:lpstr>Physiological Effects of Alcohol</vt:lpstr>
      <vt:lpstr>HRV (cont.)</vt:lpstr>
      <vt:lpstr>Methodology</vt:lpstr>
      <vt:lpstr>Overall Flow</vt:lpstr>
      <vt:lpstr>Hardware</vt:lpstr>
      <vt:lpstr>Circuit Design – 1</vt:lpstr>
      <vt:lpstr>Need for Notch Filter</vt:lpstr>
      <vt:lpstr>Circuit Design – 2  </vt:lpstr>
      <vt:lpstr>Software – Dataset Description</vt:lpstr>
      <vt:lpstr>Software Pre-processing</vt:lpstr>
      <vt:lpstr>IIR Filtered Signal</vt:lpstr>
      <vt:lpstr>Wavelet  Decomposed Signals</vt:lpstr>
      <vt:lpstr>Software – Feature Extraction</vt:lpstr>
      <vt:lpstr>Feature Set for a Sample</vt:lpstr>
      <vt:lpstr>Visualisable Features</vt:lpstr>
      <vt:lpstr>PowerPoint Presentation</vt:lpstr>
      <vt:lpstr>PowerPoint Presentation</vt:lpstr>
      <vt:lpstr>Feature Extraction – ARX </vt:lpstr>
      <vt:lpstr>Classifiers – SVM</vt:lpstr>
      <vt:lpstr>Classifiers – SVM</vt:lpstr>
      <vt:lpstr>Classifiers – SVM</vt:lpstr>
      <vt:lpstr>Classifiers – ELM</vt:lpstr>
      <vt:lpstr>ELM (cont.)</vt:lpstr>
      <vt:lpstr>ELM (cont.)</vt:lpstr>
      <vt:lpstr>ELM (cont.)</vt:lpstr>
      <vt:lpstr>ELM (cont.)</vt:lpstr>
      <vt:lpstr>ELM (cont.)</vt:lpstr>
      <vt:lpstr>Classifiers – McELM</vt:lpstr>
      <vt:lpstr>SVM vs ELM</vt:lpstr>
      <vt:lpstr>Raspberry Pi - Python Implementation</vt:lpstr>
      <vt:lpstr>Analog Sensor Interface to R-Pi</vt:lpstr>
      <vt:lpstr>ECG Signal Capture</vt:lpstr>
      <vt:lpstr>Summary and Future Work</vt:lpstr>
      <vt:lpstr>References</vt:lpstr>
      <vt:lpstr>References</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Real Time Application to Identify Alcoholics from ECG Signals</dc:title>
  <cp:lastModifiedBy>Rakshith Vishwanatha (Intern)</cp:lastModifiedBy>
  <cp:revision>33</cp:revision>
  <dcterms:modified xsi:type="dcterms:W3CDTF">2017-05-05T08:49:46Z</dcterms:modified>
</cp:coreProperties>
</file>